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60" r:id="rId1"/>
  </p:sldMasterIdLst>
  <p:notesMasterIdLst>
    <p:notesMasterId r:id="rId15"/>
  </p:notesMasterIdLst>
  <p:sldIdLst>
    <p:sldId id="257" r:id="rId2"/>
    <p:sldId id="256" r:id="rId3"/>
    <p:sldId id="258" r:id="rId4"/>
    <p:sldId id="259" r:id="rId5"/>
    <p:sldId id="260" r:id="rId6"/>
    <p:sldId id="261" r:id="rId7"/>
    <p:sldId id="262" r:id="rId8"/>
    <p:sldId id="268" r:id="rId9"/>
    <p:sldId id="263" r:id="rId10"/>
    <p:sldId id="264" r:id="rId11"/>
    <p:sldId id="265" r:id="rId12"/>
    <p:sldId id="266" r:id="rId13"/>
    <p:sldId id="267"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9AC38"/>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varScale="1">
        <p:scale>
          <a:sx n="117" d="100"/>
          <a:sy n="117" d="100"/>
        </p:scale>
        <p:origin x="-2240" y="-11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notesMaster" Target="notesMasters/notesMaster1.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3C5CDD5-1055-6548-876B-566AE0C23CC4}" type="datetimeFigureOut">
              <a:rPr lang="en-US" smtClean="0"/>
              <a:t>3/22/15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7CEEA01-5279-A249-AA79-5F6DD6DC549A}" type="slidenum">
              <a:rPr lang="en-US" smtClean="0"/>
              <a:t>‹#›</a:t>
            </a:fld>
            <a:endParaRPr lang="en-US"/>
          </a:p>
        </p:txBody>
      </p:sp>
    </p:spTree>
    <p:extLst>
      <p:ext uri="{BB962C8B-B14F-4D97-AF65-F5344CB8AC3E}">
        <p14:creationId xmlns:p14="http://schemas.microsoft.com/office/powerpoint/2010/main" val="163051601"/>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7CEEA01-5279-A249-AA79-5F6DD6DC549A}" type="slidenum">
              <a:rPr lang="en-US" smtClean="0"/>
              <a:t>2</a:t>
            </a:fld>
            <a:endParaRPr lang="en-US"/>
          </a:p>
        </p:txBody>
      </p:sp>
    </p:spTree>
    <p:extLst>
      <p:ext uri="{BB962C8B-B14F-4D97-AF65-F5344CB8AC3E}">
        <p14:creationId xmlns:p14="http://schemas.microsoft.com/office/powerpoint/2010/main" val="264754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 name="TextBox 7"/>
          <p:cNvSpPr txBox="1"/>
          <p:nvPr/>
        </p:nvSpPr>
        <p:spPr>
          <a:xfrm>
            <a:off x="1828800" y="3159760"/>
            <a:ext cx="457200" cy="1034129"/>
          </a:xfrm>
          <a:prstGeom prst="rect">
            <a:avLst/>
          </a:prstGeom>
          <a:noFill/>
        </p:spPr>
        <p:txBody>
          <a:bodyPr wrap="square" lIns="0" tIns="9144" rIns="0" bIns="9144" rtlCol="0" anchor="ctr"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2" name="Title 1"/>
          <p:cNvSpPr>
            <a:spLocks noGrp="1"/>
          </p:cNvSpPr>
          <p:nvPr>
            <p:ph type="ctrTitle"/>
          </p:nvPr>
        </p:nvSpPr>
        <p:spPr>
          <a:xfrm>
            <a:off x="777240" y="1219200"/>
            <a:ext cx="7543800" cy="2152650"/>
          </a:xfrm>
        </p:spPr>
        <p:txBody>
          <a:bodyPr>
            <a:noAutofit/>
          </a:bodyPr>
          <a:lstStyle>
            <a:lvl1pPr>
              <a:defRPr sz="6000">
                <a:solidFill>
                  <a:schemeClr val="tx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2133600" y="3375491"/>
            <a:ext cx="6172200" cy="685800"/>
          </a:xfrm>
        </p:spPr>
        <p:txBody>
          <a:bodyPr anchor="ctr"/>
          <a:lstStyle>
            <a:lvl1pPr marL="0" indent="0" algn="l">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5" name="Date Placeholder 14"/>
          <p:cNvSpPr>
            <a:spLocks noGrp="1"/>
          </p:cNvSpPr>
          <p:nvPr>
            <p:ph type="dt" sz="half" idx="10"/>
          </p:nvPr>
        </p:nvSpPr>
        <p:spPr/>
        <p:txBody>
          <a:bodyPr/>
          <a:lstStyle/>
          <a:p>
            <a:fld id="{2069C06D-4ED8-42C6-905D-CA84CA1B6CBF}" type="datetime2">
              <a:rPr lang="en-US" smtClean="0"/>
              <a:t>Sunday, March 22, 15</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133600" y="685801"/>
            <a:ext cx="5791200" cy="3505199"/>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Sunday, March 22, 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9600" y="609601"/>
            <a:ext cx="2133600" cy="518160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895600" y="685801"/>
            <a:ext cx="5029200" cy="4572000"/>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114372C-B5AB-4C39-B273-B99224EB4DD5}" type="datetime2">
              <a:rPr lang="en-US" smtClean="0"/>
              <a:t>Sunday, March 22, 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Title 12"/>
          <p:cNvSpPr>
            <a:spLocks noGrp="1"/>
          </p:cNvSpPr>
          <p:nvPr>
            <p:ph type="title"/>
          </p:nvPr>
        </p:nvSpPr>
        <p:spPr/>
        <p:txBody>
          <a:bodyPr/>
          <a:lstStyle/>
          <a:p>
            <a:r>
              <a:rPr lang="en-US" smtClean="0"/>
              <a:t>Click to edit Master title style</a:t>
            </a:r>
            <a:endParaRPr lang="en-US"/>
          </a:p>
        </p:txBody>
      </p:sp>
      <p:sp>
        <p:nvSpPr>
          <p:cNvPr id="14" name="Date Placeholder 13"/>
          <p:cNvSpPr>
            <a:spLocks noGrp="1"/>
          </p:cNvSpPr>
          <p:nvPr>
            <p:ph type="dt" sz="half" idx="10"/>
          </p:nvPr>
        </p:nvSpPr>
        <p:spPr/>
        <p:txBody>
          <a:bodyPr/>
          <a:lstStyle/>
          <a:p>
            <a:fld id="{14CB1CAA-32CD-4B55-B92A-B8F0843CACF4}" type="datetime2">
              <a:rPr lang="en-US" smtClean="0"/>
              <a:t>Sunday, March 22, 15</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TextBox 7"/>
          <p:cNvSpPr txBox="1"/>
          <p:nvPr/>
        </p:nvSpPr>
        <p:spPr>
          <a:xfrm>
            <a:off x="4267200" y="4074497"/>
            <a:ext cx="457200" cy="1015663"/>
          </a:xfrm>
          <a:prstGeom prst="rect">
            <a:avLst/>
          </a:prstGeom>
          <a:noFill/>
        </p:spPr>
        <p:txBody>
          <a:bodyPr wrap="square" lIns="0" tIns="0" rIns="0" bIns="0" rtlCol="0" anchor="t" anchorCtr="0">
            <a:spAutoFit/>
          </a:bodyPr>
          <a:lstStyle/>
          <a:p>
            <a:r>
              <a:rPr lang="en-US" sz="6600" dirty="0" smtClean="0">
                <a:effectLst>
                  <a:outerShdw blurRad="38100" dist="38100" dir="2700000" algn="tl">
                    <a:srgbClr val="000000">
                      <a:alpha val="43137"/>
                    </a:srgbClr>
                  </a:outerShdw>
                </a:effectLst>
                <a:latin typeface="+mn-lt"/>
              </a:rPr>
              <a:t>{</a:t>
            </a:r>
            <a:endParaRPr lang="en-US" sz="6600" dirty="0">
              <a:effectLst>
                <a:outerShdw blurRad="38100" dist="38100" dir="2700000" algn="tl">
                  <a:srgbClr val="000000">
                    <a:alpha val="43137"/>
                  </a:srgbClr>
                </a:outerShdw>
              </a:effectLst>
              <a:latin typeface="+mn-lt"/>
            </a:endParaRPr>
          </a:p>
        </p:txBody>
      </p:sp>
      <p:sp>
        <p:nvSpPr>
          <p:cNvPr id="3" name="Text Placeholder 2"/>
          <p:cNvSpPr>
            <a:spLocks noGrp="1"/>
          </p:cNvSpPr>
          <p:nvPr>
            <p:ph type="body" idx="1"/>
          </p:nvPr>
        </p:nvSpPr>
        <p:spPr>
          <a:xfrm>
            <a:off x="4572000" y="4267368"/>
            <a:ext cx="3733800" cy="731520"/>
          </a:xfrm>
        </p:spPr>
        <p:txBody>
          <a:bodyPr anchor="ctr">
            <a:normAutofit/>
          </a:bodyPr>
          <a:lstStyle>
            <a:lvl1pPr marL="0" indent="0">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2" name="Date Placeholder 11"/>
          <p:cNvSpPr>
            <a:spLocks noGrp="1"/>
          </p:cNvSpPr>
          <p:nvPr>
            <p:ph type="dt" sz="half" idx="10"/>
          </p:nvPr>
        </p:nvSpPr>
        <p:spPr/>
        <p:txBody>
          <a:bodyPr/>
          <a:lstStyle/>
          <a:p>
            <a:fld id="{3AD8CDC4-3D19-4983-B478-82F6B8E5AB66}" type="datetime2">
              <a:rPr lang="en-US" smtClean="0"/>
              <a:t>Sunday, March 22, 15</a:t>
            </a:fld>
            <a:endParaRPr lang="en-US" dirty="0"/>
          </a:p>
        </p:txBody>
      </p:sp>
      <p:sp>
        <p:nvSpPr>
          <p:cNvPr id="13" name="Slide Number Placeholder 12"/>
          <p:cNvSpPr>
            <a:spLocks noGrp="1"/>
          </p:cNvSpPr>
          <p:nvPr>
            <p:ph type="sldNum" sz="quarter" idx="11"/>
          </p:nvPr>
        </p:nvSpPr>
        <p:spPr/>
        <p:txBody>
          <a:bodyPr/>
          <a:lstStyle/>
          <a:p>
            <a:fld id="{1789C0F2-17E0-497A-9BBE-0C73201AAFE3}" type="slidenum">
              <a:rPr lang="en-US" smtClean="0"/>
              <a:pPr/>
              <a:t>‹#›</a:t>
            </a:fld>
            <a:endParaRPr lang="en-US" dirty="0"/>
          </a:p>
        </p:txBody>
      </p:sp>
      <p:sp>
        <p:nvSpPr>
          <p:cNvPr id="14" name="Footer Placeholder 13"/>
          <p:cNvSpPr>
            <a:spLocks noGrp="1"/>
          </p:cNvSpPr>
          <p:nvPr>
            <p:ph type="ftr" sz="quarter" idx="12"/>
          </p:nvPr>
        </p:nvSpPr>
        <p:spPr/>
        <p:txBody>
          <a:bodyPr/>
          <a:lstStyle/>
          <a:p>
            <a:endParaRPr lang="en-US" dirty="0"/>
          </a:p>
        </p:txBody>
      </p:sp>
      <p:sp>
        <p:nvSpPr>
          <p:cNvPr id="4" name="Title 3"/>
          <p:cNvSpPr>
            <a:spLocks noGrp="1"/>
          </p:cNvSpPr>
          <p:nvPr>
            <p:ph type="title"/>
          </p:nvPr>
        </p:nvSpPr>
        <p:spPr>
          <a:xfrm>
            <a:off x="2286000" y="1905000"/>
            <a:ext cx="6035040" cy="2350008"/>
          </a:xfrm>
        </p:spPr>
        <p:txBody>
          <a:bodyPr/>
          <a:lstStyle>
            <a:lvl1pPr marL="0" algn="l" defTabSz="914400" rtl="0" eaLnBrk="1" latinLnBrk="0" hangingPunct="1">
              <a:spcBef>
                <a:spcPct val="0"/>
              </a:spcBef>
              <a:buNone/>
              <a:defRPr lang="en-US" sz="5400" b="0" kern="1200" cap="none" dirty="0" smtClean="0">
                <a:solidFill>
                  <a:schemeClr val="tx1"/>
                </a:solidFill>
                <a:effectLst>
                  <a:outerShdw blurRad="38100" dist="38100" dir="2700000" algn="tl">
                    <a:srgbClr val="000000">
                      <a:alpha val="43137"/>
                    </a:srgbClr>
                  </a:outerShdw>
                </a:effectLst>
                <a:latin typeface="+mj-lt"/>
                <a:ea typeface="+mj-ea"/>
                <a:cs typeface="+mj-cs"/>
              </a:defRPr>
            </a:lvl1pPr>
          </a:lstStyle>
          <a:p>
            <a:r>
              <a:rPr lang="en-US" smtClean="0"/>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Date Placeholder 7"/>
          <p:cNvSpPr>
            <a:spLocks noGrp="1"/>
          </p:cNvSpPr>
          <p:nvPr>
            <p:ph type="dt" sz="half" idx="10"/>
          </p:nvPr>
        </p:nvSpPr>
        <p:spPr/>
        <p:txBody>
          <a:bodyPr/>
          <a:lstStyle/>
          <a:p>
            <a:fld id="{84B82477-D5D3-4181-8C11-75D0F2433A87}" type="datetime2">
              <a:rPr lang="en-US" smtClean="0"/>
              <a:t>Sunday, March 22, 15</a:t>
            </a:fld>
            <a:endParaRPr lang="en-US" dirty="0"/>
          </a:p>
        </p:txBody>
      </p:sp>
      <p:sp>
        <p:nvSpPr>
          <p:cNvPr id="9" name="Slide Number Placeholder 8"/>
          <p:cNvSpPr>
            <a:spLocks noGrp="1"/>
          </p:cNvSpPr>
          <p:nvPr>
            <p:ph type="sldNum" sz="quarter" idx="11"/>
          </p:nvPr>
        </p:nvSpPr>
        <p:spPr/>
        <p:txBody>
          <a:bodyPr/>
          <a:lstStyle/>
          <a:p>
            <a:fld id="{1789C0F2-17E0-497A-9BBE-0C73201AAFE3}" type="slidenum">
              <a:rPr lang="en-US" smtClean="0"/>
              <a:pPr/>
              <a:t>‹#›</a:t>
            </a:fld>
            <a:endParaRPr lang="en-US" dirty="0"/>
          </a:p>
        </p:txBody>
      </p:sp>
      <p:sp>
        <p:nvSpPr>
          <p:cNvPr id="10" name="Footer Placeholder 9"/>
          <p:cNvSpPr>
            <a:spLocks noGrp="1"/>
          </p:cNvSpPr>
          <p:nvPr>
            <p:ph type="ftr" sz="quarter" idx="12"/>
          </p:nvPr>
        </p:nvSpPr>
        <p:spPr/>
        <p:txBody>
          <a:bodyPr/>
          <a:lstStyle/>
          <a:p>
            <a:endParaRPr lang="en-US" dirty="0"/>
          </a:p>
        </p:txBody>
      </p:sp>
      <p:sp>
        <p:nvSpPr>
          <p:cNvPr id="11" name="Title 10"/>
          <p:cNvSpPr>
            <a:spLocks noGrp="1"/>
          </p:cNvSpPr>
          <p:nvPr>
            <p:ph type="title"/>
          </p:nvPr>
        </p:nvSpPr>
        <p:spPr/>
        <p:txBody>
          <a:bodyPr/>
          <a:lstStyle/>
          <a:p>
            <a:r>
              <a:rPr lang="en-US" smtClean="0"/>
              <a:t>Click to edit Master title style</a:t>
            </a:r>
            <a:endParaRPr lang="en-US" dirty="0"/>
          </a:p>
        </p:txBody>
      </p:sp>
      <p:sp>
        <p:nvSpPr>
          <p:cNvPr id="5" name="Content Placeholder 4"/>
          <p:cNvSpPr>
            <a:spLocks noGrp="1"/>
          </p:cNvSpPr>
          <p:nvPr>
            <p:ph sz="quarter" idx="13"/>
          </p:nvPr>
        </p:nvSpPr>
        <p:spPr>
          <a:xfrm>
            <a:off x="1344168" y="658368"/>
            <a:ext cx="3273552" cy="3429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Content Placeholder 6"/>
          <p:cNvSpPr>
            <a:spLocks noGrp="1"/>
          </p:cNvSpPr>
          <p:nvPr>
            <p:ph sz="quarter" idx="14"/>
          </p:nvPr>
        </p:nvSpPr>
        <p:spPr>
          <a:xfrm>
            <a:off x="5029200" y="658368"/>
            <a:ext cx="3273552" cy="34321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344168" y="1371600"/>
            <a:ext cx="3276600"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29200" y="661976"/>
            <a:ext cx="3273552" cy="639762"/>
          </a:xfrm>
        </p:spPr>
        <p:txBody>
          <a:bodyPr anchor="ctr">
            <a:noAutofit/>
          </a:bodyPr>
          <a:lstStyle>
            <a:lvl1pPr marL="0" indent="0">
              <a:buNone/>
              <a:defRPr sz="22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29200" y="1371600"/>
            <a:ext cx="3273552" cy="2743200"/>
          </a:xfrm>
        </p:spPr>
        <p:txBody>
          <a:bodyPr anchor="t"/>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TextBox 12"/>
          <p:cNvSpPr txBox="1"/>
          <p:nvPr/>
        </p:nvSpPr>
        <p:spPr>
          <a:xfrm>
            <a:off x="105664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8" name="TextBox 17"/>
          <p:cNvSpPr txBox="1"/>
          <p:nvPr/>
        </p:nvSpPr>
        <p:spPr>
          <a:xfrm>
            <a:off x="4780280" y="520192"/>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2" name="Title 11"/>
          <p:cNvSpPr>
            <a:spLocks noGrp="1"/>
          </p:cNvSpPr>
          <p:nvPr>
            <p:ph type="title"/>
          </p:nvPr>
        </p:nvSpPr>
        <p:spPr/>
        <p:txBody>
          <a:bodyPr/>
          <a:lstStyle/>
          <a:p>
            <a:r>
              <a:rPr lang="en-US" smtClean="0"/>
              <a:t>Click to edit Master title style</a:t>
            </a:r>
            <a:endParaRPr lang="en-US" dirty="0"/>
          </a:p>
        </p:txBody>
      </p:sp>
      <p:sp>
        <p:nvSpPr>
          <p:cNvPr id="14" name="Date Placeholder 13"/>
          <p:cNvSpPr>
            <a:spLocks noGrp="1"/>
          </p:cNvSpPr>
          <p:nvPr>
            <p:ph type="dt" sz="half" idx="10"/>
          </p:nvPr>
        </p:nvSpPr>
        <p:spPr/>
        <p:txBody>
          <a:bodyPr/>
          <a:lstStyle/>
          <a:p>
            <a:fld id="{213E253B-1893-4367-8BAE-DF4BC10DC578}" type="datetime2">
              <a:rPr lang="en-US" smtClean="0"/>
              <a:t>Sunday, March 22, 15</a:t>
            </a:fld>
            <a:endParaRPr lang="en-US" dirty="0"/>
          </a:p>
        </p:txBody>
      </p:sp>
      <p:sp>
        <p:nvSpPr>
          <p:cNvPr id="15" name="Slide Number Placeholder 14"/>
          <p:cNvSpPr>
            <a:spLocks noGrp="1"/>
          </p:cNvSpPr>
          <p:nvPr>
            <p:ph type="sldNum" sz="quarter" idx="11"/>
          </p:nvPr>
        </p:nvSpPr>
        <p:spPr/>
        <p:txBody>
          <a:bodyPr/>
          <a:lstStyle/>
          <a:p>
            <a:fld id="{1789C0F2-17E0-497A-9BBE-0C73201AAFE3}" type="slidenum">
              <a:rPr lang="en-US" smtClean="0"/>
              <a:pPr/>
              <a:t>‹#›</a:t>
            </a:fld>
            <a:endParaRPr lang="en-US" dirty="0"/>
          </a:p>
        </p:txBody>
      </p:sp>
      <p:sp>
        <p:nvSpPr>
          <p:cNvPr id="16" name="Footer Placeholder 15"/>
          <p:cNvSpPr>
            <a:spLocks noGrp="1"/>
          </p:cNvSpPr>
          <p:nvPr>
            <p:ph type="ftr" sz="quarter" idx="12"/>
          </p:nvPr>
        </p:nvSpPr>
        <p:spPr/>
        <p:txBody>
          <a:bodyPr/>
          <a:lstStyle/>
          <a:p>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smtClean="0"/>
              <a:t>Click to edit Master title style</a:t>
            </a:r>
            <a:endParaRPr lang="en-US"/>
          </a:p>
        </p:txBody>
      </p:sp>
      <p:sp>
        <p:nvSpPr>
          <p:cNvPr id="7" name="Date Placeholder 6"/>
          <p:cNvSpPr>
            <a:spLocks noGrp="1"/>
          </p:cNvSpPr>
          <p:nvPr>
            <p:ph type="dt" sz="half" idx="10"/>
          </p:nvPr>
        </p:nvSpPr>
        <p:spPr/>
        <p:txBody>
          <a:bodyPr/>
          <a:lstStyle/>
          <a:p>
            <a:fld id="{8B62300D-25B3-4603-86C9-4CB776489F00}" type="datetime2">
              <a:rPr lang="en-US" smtClean="0"/>
              <a:t>Sunday, March 22, 15</a:t>
            </a:fld>
            <a:endParaRPr lang="en-US" dirty="0"/>
          </a:p>
        </p:txBody>
      </p:sp>
      <p:sp>
        <p:nvSpPr>
          <p:cNvPr id="8" name="Slide Number Placeholder 7"/>
          <p:cNvSpPr>
            <a:spLocks noGrp="1"/>
          </p:cNvSpPr>
          <p:nvPr>
            <p:ph type="sldNum" sz="quarter" idx="11"/>
          </p:nvPr>
        </p:nvSpPr>
        <p:spPr/>
        <p:txBody>
          <a:bodyPr/>
          <a:lstStyle/>
          <a:p>
            <a:fld id="{1789C0F2-17E0-497A-9BBE-0C73201AAFE3}" type="slidenum">
              <a:rPr lang="en-US" smtClean="0"/>
              <a:pPr/>
              <a:t>‹#›</a:t>
            </a:fld>
            <a:endParaRPr lang="en-US" dirty="0"/>
          </a:p>
        </p:txBody>
      </p:sp>
      <p:sp>
        <p:nvSpPr>
          <p:cNvPr id="9" name="Footer Placeholder 8"/>
          <p:cNvSpPr>
            <a:spLocks noGrp="1"/>
          </p:cNvSpPr>
          <p:nvPr>
            <p:ph type="ftr" sz="quarter" idx="12"/>
          </p:nvPr>
        </p:nvSpPr>
        <p:spPr/>
        <p:txBody>
          <a:bodyPr/>
          <a:lstStyle/>
          <a:p>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C6314AD9-FCC8-48B7-B85B-012A91320DFF}" type="datetime2">
              <a:rPr lang="en-US" smtClean="0"/>
              <a:t>Sunday, March 22, 15</a:t>
            </a:fld>
            <a:endParaRPr lang="en-US" dirty="0"/>
          </a:p>
        </p:txBody>
      </p:sp>
      <p:sp>
        <p:nvSpPr>
          <p:cNvPr id="6" name="Slide Number Placeholder 5"/>
          <p:cNvSpPr>
            <a:spLocks noGrp="1"/>
          </p:cNvSpPr>
          <p:nvPr>
            <p:ph type="sldNum" sz="quarter" idx="11"/>
          </p:nvPr>
        </p:nvSpPr>
        <p:spPr/>
        <p:txBody>
          <a:bodyPr/>
          <a:lstStyle/>
          <a:p>
            <a:fld id="{1789C0F2-17E0-497A-9BBE-0C73201AAFE3}" type="slidenum">
              <a:rPr lang="en-US" smtClean="0"/>
              <a:pPr/>
              <a:t>‹#›</a:t>
            </a:fld>
            <a:endParaRPr lang="en-US" dirty="0"/>
          </a:p>
        </p:txBody>
      </p:sp>
      <p:sp>
        <p:nvSpPr>
          <p:cNvPr id="7" name="Footer Placeholder 6"/>
          <p:cNvSpPr>
            <a:spLocks noGrp="1"/>
          </p:cNvSpPr>
          <p:nvPr>
            <p:ph type="ftr" sz="quarter" idx="12"/>
          </p:nvPr>
        </p:nvSpPr>
        <p:spPr/>
        <p:txBody>
          <a:bodyPr/>
          <a:lstStyle/>
          <a:p>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TextBox 8"/>
          <p:cNvSpPr txBox="1"/>
          <p:nvPr/>
        </p:nvSpPr>
        <p:spPr>
          <a:xfrm>
            <a:off x="5328920" y="1774588"/>
            <a:ext cx="457200" cy="1231106"/>
          </a:xfrm>
          <a:prstGeom prst="rect">
            <a:avLst/>
          </a:prstGeom>
          <a:noFill/>
        </p:spPr>
        <p:txBody>
          <a:bodyPr wrap="square" lIns="0" tIns="0" rIns="0" bIns="0" rtlCol="0" anchor="t" anchorCtr="0">
            <a:spAutoFit/>
          </a:bodyPr>
          <a:lstStyle/>
          <a:p>
            <a:r>
              <a:rPr lang="en-US" sz="8000" dirty="0" smtClean="0">
                <a:effectLst>
                  <a:outerShdw blurRad="38100" dist="38100" dir="2700000" algn="tl">
                    <a:srgbClr val="000000">
                      <a:alpha val="43137"/>
                    </a:srgbClr>
                  </a:outerShdw>
                </a:effectLst>
                <a:latin typeface="+mn-lt"/>
              </a:rPr>
              <a:t>{</a:t>
            </a:r>
            <a:endParaRPr lang="en-US" sz="8000" dirty="0">
              <a:effectLst>
                <a:outerShdw blurRad="38100" dist="38100" dir="2700000" algn="tl">
                  <a:srgbClr val="000000">
                    <a:alpha val="43137"/>
                  </a:srgbClr>
                </a:outerShdw>
              </a:effectLst>
              <a:latin typeface="+mn-lt"/>
            </a:endParaRPr>
          </a:p>
        </p:txBody>
      </p:sp>
      <p:sp>
        <p:nvSpPr>
          <p:cNvPr id="3" name="Content Placeholder 2"/>
          <p:cNvSpPr>
            <a:spLocks noGrp="1"/>
          </p:cNvSpPr>
          <p:nvPr>
            <p:ph idx="1"/>
          </p:nvPr>
        </p:nvSpPr>
        <p:spPr>
          <a:xfrm>
            <a:off x="838200" y="685801"/>
            <a:ext cx="4343400" cy="3429000"/>
          </a:xfrm>
        </p:spPr>
        <p:txBody>
          <a:bodyPr anchor="ct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715000" y="685801"/>
            <a:ext cx="2590800" cy="3429000"/>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5" name="Date Placeholder 14"/>
          <p:cNvSpPr>
            <a:spLocks noGrp="1"/>
          </p:cNvSpPr>
          <p:nvPr>
            <p:ph type="dt" sz="half" idx="10"/>
          </p:nvPr>
        </p:nvSpPr>
        <p:spPr/>
        <p:txBody>
          <a:bodyPr/>
          <a:lstStyle/>
          <a:p>
            <a:fld id="{3182DC50-D5DB-4F94-B367-9876CD2C4012}" type="datetime2">
              <a:rPr lang="en-US" smtClean="0"/>
              <a:t>Sunday, March 22, 15</a:t>
            </a:fld>
            <a:endParaRPr lang="en-US" dirty="0"/>
          </a:p>
        </p:txBody>
      </p:sp>
      <p:sp>
        <p:nvSpPr>
          <p:cNvPr id="16" name="Slide Number Placeholder 15"/>
          <p:cNvSpPr>
            <a:spLocks noGrp="1"/>
          </p:cNvSpPr>
          <p:nvPr>
            <p:ph type="sldNum" sz="quarter" idx="11"/>
          </p:nvPr>
        </p:nvSpPr>
        <p:spPr/>
        <p:txBody>
          <a:bodyPr/>
          <a:lstStyle/>
          <a:p>
            <a:fld id="{1789C0F2-17E0-497A-9BBE-0C73201AAFE3}" type="slidenum">
              <a:rPr lang="en-US" smtClean="0"/>
              <a:pPr/>
              <a:t>‹#›</a:t>
            </a:fld>
            <a:endParaRPr lang="en-US" dirty="0"/>
          </a:p>
        </p:txBody>
      </p:sp>
      <p:sp>
        <p:nvSpPr>
          <p:cNvPr id="17" name="Footer Placeholder 16"/>
          <p:cNvSpPr>
            <a:spLocks noGrp="1"/>
          </p:cNvSpPr>
          <p:nvPr>
            <p:ph type="ftr" sz="quarter" idx="12"/>
          </p:nvPr>
        </p:nvSpPr>
        <p:spPr/>
        <p:txBody>
          <a:bodyPr/>
          <a:lstStyle/>
          <a:p>
            <a:endParaRPr lang="en-US" dirty="0"/>
          </a:p>
        </p:txBody>
      </p:sp>
      <p:sp>
        <p:nvSpPr>
          <p:cNvPr id="18" name="Title 17"/>
          <p:cNvSpPr>
            <a:spLocks noGrp="1"/>
          </p:cNvSpPr>
          <p:nvPr>
            <p:ph type="title"/>
          </p:nvPr>
        </p:nvSpPr>
        <p:spPr/>
        <p:txBody>
          <a:body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1219200" y="612775"/>
            <a:ext cx="6705600" cy="2546985"/>
          </a:xfrm>
          <a:effectLst>
            <a:outerShdw blurRad="152400" dist="317500" dir="5400000" sx="90000" sy="-19000" rotWithShape="0">
              <a:prstClr val="black">
                <a:alpha val="15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a:p>
        </p:txBody>
      </p:sp>
      <p:sp>
        <p:nvSpPr>
          <p:cNvPr id="4" name="Text Placeholder 3"/>
          <p:cNvSpPr>
            <a:spLocks noGrp="1"/>
          </p:cNvSpPr>
          <p:nvPr>
            <p:ph type="body" sz="half" idx="2"/>
          </p:nvPr>
        </p:nvSpPr>
        <p:spPr>
          <a:xfrm>
            <a:off x="2743200" y="3453047"/>
            <a:ext cx="5029200" cy="720804"/>
          </a:xfrm>
        </p:spPr>
        <p:txBody>
          <a:bodyPr anchor="ct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Box 8"/>
          <p:cNvSpPr txBox="1"/>
          <p:nvPr/>
        </p:nvSpPr>
        <p:spPr>
          <a:xfrm>
            <a:off x="2435352" y="3331464"/>
            <a:ext cx="457200" cy="923330"/>
          </a:xfrm>
          <a:prstGeom prst="rect">
            <a:avLst/>
          </a:prstGeom>
          <a:noFill/>
        </p:spPr>
        <p:txBody>
          <a:bodyPr wrap="square" lIns="0" tIns="0" rIns="0" bIns="0" rtlCol="0" anchor="t" anchorCtr="0">
            <a:spAutoFit/>
          </a:bodyPr>
          <a:lstStyle/>
          <a:p>
            <a:r>
              <a:rPr lang="en-US" sz="6000" dirty="0" smtClean="0">
                <a:effectLst>
                  <a:outerShdw blurRad="38100" dist="38100" dir="2700000" algn="tl">
                    <a:srgbClr val="000000">
                      <a:alpha val="43137"/>
                    </a:srgbClr>
                  </a:outerShdw>
                </a:effectLst>
                <a:latin typeface="+mn-lt"/>
              </a:rPr>
              <a:t>{</a:t>
            </a:r>
            <a:endParaRPr lang="en-US" sz="6000" dirty="0">
              <a:effectLst>
                <a:outerShdw blurRad="38100" dist="38100" dir="2700000" algn="tl">
                  <a:srgbClr val="000000">
                    <a:alpha val="43137"/>
                  </a:srgbClr>
                </a:outerShdw>
              </a:effectLst>
              <a:latin typeface="+mn-lt"/>
            </a:endParaRPr>
          </a:p>
        </p:txBody>
      </p:sp>
      <p:sp>
        <p:nvSpPr>
          <p:cNvPr id="11" name="Title 10"/>
          <p:cNvSpPr>
            <a:spLocks noGrp="1"/>
          </p:cNvSpPr>
          <p:nvPr>
            <p:ph type="title"/>
          </p:nvPr>
        </p:nvSpPr>
        <p:spPr/>
        <p:txBody>
          <a:bodyPr/>
          <a:lstStyle/>
          <a:p>
            <a:r>
              <a:rPr lang="en-US" smtClean="0"/>
              <a:t>Click to edit Master title style</a:t>
            </a:r>
            <a:endParaRPr lang="en-US"/>
          </a:p>
        </p:txBody>
      </p:sp>
      <p:sp>
        <p:nvSpPr>
          <p:cNvPr id="13" name="Date Placeholder 12"/>
          <p:cNvSpPr>
            <a:spLocks noGrp="1"/>
          </p:cNvSpPr>
          <p:nvPr>
            <p:ph type="dt" sz="half" idx="10"/>
          </p:nvPr>
        </p:nvSpPr>
        <p:spPr/>
        <p:txBody>
          <a:bodyPr/>
          <a:lstStyle/>
          <a:p>
            <a:fld id="{292EB412-E790-42EA-81FE-2925D3A43D91}" type="datetime2">
              <a:rPr lang="en-US" smtClean="0"/>
              <a:t>Sunday, March 22, 15</a:t>
            </a:fld>
            <a:endParaRPr lang="en-US" dirty="0"/>
          </a:p>
        </p:txBody>
      </p:sp>
      <p:sp>
        <p:nvSpPr>
          <p:cNvPr id="14" name="Slide Number Placeholder 13"/>
          <p:cNvSpPr>
            <a:spLocks noGrp="1"/>
          </p:cNvSpPr>
          <p:nvPr>
            <p:ph type="sldNum" sz="quarter" idx="11"/>
          </p:nvPr>
        </p:nvSpPr>
        <p:spPr/>
        <p:txBody>
          <a:bodyPr/>
          <a:lstStyle/>
          <a:p>
            <a:fld id="{1789C0F2-17E0-497A-9BBE-0C73201AAFE3}" type="slidenum">
              <a:rPr lang="en-US" smtClean="0"/>
              <a:pPr/>
              <a:t>‹#›</a:t>
            </a:fld>
            <a:endParaRPr lang="en-US" dirty="0"/>
          </a:p>
        </p:txBody>
      </p:sp>
      <p:sp>
        <p:nvSpPr>
          <p:cNvPr id="15" name="Footer Placeholder 14"/>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accent6">
                  <a:lumMod val="50000"/>
                  <a:alpha val="36000"/>
                </a:schemeClr>
              </a:gs>
              <a:gs pos="100000">
                <a:schemeClr val="bg2">
                  <a:alpha val="1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rot="19724275">
            <a:off x="1373221" y="1038440"/>
            <a:ext cx="7240620" cy="5706987"/>
          </a:xfrm>
          <a:prstGeom prst="ellipse">
            <a:avLst/>
          </a:prstGeom>
          <a:gradFill flip="none" rotWithShape="1">
            <a:gsLst>
              <a:gs pos="0">
                <a:schemeClr val="accent6">
                  <a:lumMod val="60000"/>
                  <a:lumOff val="40000"/>
                  <a:alpha val="7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p:cNvSpPr/>
          <p:nvPr/>
        </p:nvSpPr>
        <p:spPr>
          <a:xfrm rot="17656910">
            <a:off x="-274211" y="1165875"/>
            <a:ext cx="5538472" cy="4480459"/>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rot="19724275">
            <a:off x="3277955" y="116854"/>
            <a:ext cx="6479362" cy="4754757"/>
          </a:xfrm>
          <a:prstGeom prst="ellipse">
            <a:avLst/>
          </a:prstGeom>
          <a:gradFill flip="none" rotWithShape="1">
            <a:gsLst>
              <a:gs pos="0">
                <a:schemeClr val="accent6">
                  <a:lumMod val="60000"/>
                  <a:lumOff val="40000"/>
                  <a:alpha val="8000"/>
                </a:schemeClr>
              </a:gs>
              <a:gs pos="58000">
                <a:schemeClr val="bg2">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777240" y="4876800"/>
            <a:ext cx="7543800" cy="914400"/>
          </a:xfrm>
          <a:prstGeom prst="rect">
            <a:avLst/>
          </a:prstGeom>
        </p:spPr>
        <p:txBody>
          <a:bodyPr vert="horz" lIns="91440" tIns="45720" rIns="91440" bIns="45720" rtlCol="0" anchor="b">
            <a:noAutofit/>
          </a:bodyPr>
          <a:lstStyle/>
          <a:p>
            <a:r>
              <a:rPr lang="en-US" smtClean="0"/>
              <a:t>Click to edit Master title style</a:t>
            </a:r>
            <a:endParaRPr lang="en-US" dirty="0"/>
          </a:p>
        </p:txBody>
      </p:sp>
      <p:sp>
        <p:nvSpPr>
          <p:cNvPr id="3" name="Text Placeholder 2"/>
          <p:cNvSpPr>
            <a:spLocks noGrp="1"/>
          </p:cNvSpPr>
          <p:nvPr>
            <p:ph type="body" idx="1"/>
          </p:nvPr>
        </p:nvSpPr>
        <p:spPr>
          <a:xfrm>
            <a:off x="2133600" y="685801"/>
            <a:ext cx="6096000" cy="3657599"/>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172200" y="6154738"/>
            <a:ext cx="2133600" cy="365125"/>
          </a:xfrm>
          <a:prstGeom prst="rect">
            <a:avLst/>
          </a:prstGeom>
        </p:spPr>
        <p:txBody>
          <a:bodyPr vert="horz" lIns="91440" tIns="45720" rIns="91440" bIns="45720" rtlCol="0" anchor="t"/>
          <a:lstStyle>
            <a:lvl1pPr algn="r">
              <a:defRPr sz="1100">
                <a:solidFill>
                  <a:schemeClr val="tx1">
                    <a:alpha val="60000"/>
                  </a:schemeClr>
                </a:solidFill>
                <a:effectLst/>
              </a:defRPr>
            </a:lvl1pPr>
          </a:lstStyle>
          <a:p>
            <a:fld id="{0B385921-A91A-409C-921C-0E0EC1E750EC}" type="datetime2">
              <a:rPr lang="en-US" smtClean="0"/>
              <a:t>Sunday, March 22, 15</a:t>
            </a:fld>
            <a:endParaRPr lang="en-US" dirty="0"/>
          </a:p>
        </p:txBody>
      </p:sp>
      <p:sp>
        <p:nvSpPr>
          <p:cNvPr id="5" name="Footer Placeholder 4"/>
          <p:cNvSpPr>
            <a:spLocks noGrp="1"/>
          </p:cNvSpPr>
          <p:nvPr>
            <p:ph type="ftr" sz="quarter" idx="3"/>
          </p:nvPr>
        </p:nvSpPr>
        <p:spPr>
          <a:xfrm>
            <a:off x="822960" y="6154738"/>
            <a:ext cx="4572000" cy="365125"/>
          </a:xfrm>
          <a:prstGeom prst="rect">
            <a:avLst/>
          </a:prstGeom>
        </p:spPr>
        <p:txBody>
          <a:bodyPr vert="horz" lIns="91440" tIns="45720" rIns="91440" bIns="45720" rtlCol="0" anchor="t"/>
          <a:lstStyle>
            <a:lvl1pPr algn="l">
              <a:defRPr sz="1100">
                <a:solidFill>
                  <a:schemeClr val="tx1">
                    <a:alpha val="60000"/>
                  </a:schemeClr>
                </a:solidFill>
                <a:effectLst/>
              </a:defRPr>
            </a:lvl1pPr>
          </a:lstStyle>
          <a:p>
            <a:endParaRPr lang="en-US" dirty="0"/>
          </a:p>
        </p:txBody>
      </p:sp>
      <p:sp>
        <p:nvSpPr>
          <p:cNvPr id="6" name="Slide Number Placeholder 5"/>
          <p:cNvSpPr>
            <a:spLocks noGrp="1"/>
          </p:cNvSpPr>
          <p:nvPr>
            <p:ph type="sldNum" sz="quarter" idx="4"/>
          </p:nvPr>
        </p:nvSpPr>
        <p:spPr>
          <a:xfrm>
            <a:off x="822960" y="5842000"/>
            <a:ext cx="2133600" cy="304800"/>
          </a:xfrm>
          <a:prstGeom prst="rect">
            <a:avLst/>
          </a:prstGeom>
        </p:spPr>
        <p:txBody>
          <a:bodyPr vert="horz" lIns="91440" tIns="45720" rIns="91440" bIns="9144" rtlCol="0" anchor="b"/>
          <a:lstStyle>
            <a:lvl1pPr algn="l">
              <a:defRPr sz="1600">
                <a:solidFill>
                  <a:schemeClr val="tx1">
                    <a:alpha val="60000"/>
                  </a:schemeClr>
                </a:solidFill>
                <a:effectLst/>
              </a:defRPr>
            </a:lvl1pPr>
          </a:lstStyle>
          <a:p>
            <a:fld id="{1789C0F2-17E0-497A-9BBE-0C73201AAFE3}"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961" r:id="rId1"/>
    <p:sldLayoutId id="2147483962" r:id="rId2"/>
    <p:sldLayoutId id="2147483963" r:id="rId3"/>
    <p:sldLayoutId id="2147483964" r:id="rId4"/>
    <p:sldLayoutId id="2147483965" r:id="rId5"/>
    <p:sldLayoutId id="2147483966" r:id="rId6"/>
    <p:sldLayoutId id="2147483967" r:id="rId7"/>
    <p:sldLayoutId id="2147483968" r:id="rId8"/>
    <p:sldLayoutId id="2147483969" r:id="rId9"/>
    <p:sldLayoutId id="2147483970" r:id="rId10"/>
    <p:sldLayoutId id="2147483971" r:id="rId11"/>
  </p:sldLayoutIdLst>
  <p:hf sldNum="0" hdr="0" ftr="0" dt="0"/>
  <p:txStyles>
    <p:titleStyle>
      <a:lvl1pPr algn="l" defTabSz="914400" rtl="0" eaLnBrk="1" latinLnBrk="0" hangingPunct="1">
        <a:spcBef>
          <a:spcPct val="0"/>
        </a:spcBef>
        <a:buNone/>
        <a:defRPr sz="4900" kern="1200">
          <a:solidFill>
            <a:schemeClr val="tx1"/>
          </a:solidFill>
          <a:effectLst>
            <a:outerShdw blurRad="38100" dist="38100" dir="2700000" algn="tl">
              <a:srgbClr val="000000">
                <a:alpha val="43137"/>
              </a:srgbClr>
            </a:outerShdw>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56032" algn="l" defTabSz="914400" rtl="0" eaLnBrk="1" latinLnBrk="0" hangingPunct="1">
        <a:spcBef>
          <a:spcPct val="20000"/>
        </a:spcBef>
        <a:spcAft>
          <a:spcPts val="0"/>
        </a:spcAft>
        <a:buSzPct val="60000"/>
        <a:buFont typeface="Wingdings" pitchFamily="2" charset="2"/>
        <a:buChar char=""/>
        <a:defRPr sz="2100" kern="1200">
          <a:solidFill>
            <a:schemeClr val="tx1"/>
          </a:solidFill>
          <a:effectLst>
            <a:outerShdw blurRad="38100" dist="38100" dir="2700000" algn="tl">
              <a:srgbClr val="000000">
                <a:alpha val="43137"/>
              </a:srgbClr>
            </a:outerShdw>
          </a:effectLst>
          <a:latin typeface="+mn-lt"/>
          <a:ea typeface="+mn-ea"/>
          <a:cs typeface="+mn-cs"/>
        </a:defRPr>
      </a:lvl1pPr>
      <a:lvl2pPr marL="640080" indent="-256032" algn="l" defTabSz="914400" rtl="0" eaLnBrk="1" latinLnBrk="0" hangingPunct="1">
        <a:spcBef>
          <a:spcPct val="20000"/>
        </a:spcBef>
        <a:buSzPct val="60000"/>
        <a:buFont typeface="Wingdings" pitchFamily="2" charset="2"/>
        <a:buChar char=""/>
        <a:defRPr sz="1900" kern="1200">
          <a:solidFill>
            <a:schemeClr val="tx1"/>
          </a:solidFill>
          <a:effectLst>
            <a:outerShdw blurRad="38100" dist="38100" dir="2700000" algn="tl">
              <a:srgbClr val="000000">
                <a:alpha val="43137"/>
              </a:srgbClr>
            </a:outerShdw>
          </a:effectLst>
          <a:latin typeface="+mn-lt"/>
          <a:ea typeface="+mn-ea"/>
          <a:cs typeface="+mn-cs"/>
        </a:defRPr>
      </a:lvl2pPr>
      <a:lvl3pPr marL="1005840" indent="-256032" algn="l" defTabSz="914400" rtl="0" eaLnBrk="1" latinLnBrk="0" hangingPunct="1">
        <a:spcBef>
          <a:spcPct val="20000"/>
        </a:spcBef>
        <a:buSzPct val="60000"/>
        <a:buFont typeface="Wingdings" pitchFamily="2" charset="2"/>
        <a:buChar char=""/>
        <a:defRPr sz="1700" kern="1200">
          <a:solidFill>
            <a:schemeClr val="tx1"/>
          </a:solidFill>
          <a:effectLst>
            <a:outerShdw blurRad="38100" dist="38100" dir="2700000" algn="tl">
              <a:srgbClr val="000000">
                <a:alpha val="43137"/>
              </a:srgbClr>
            </a:outerShdw>
          </a:effectLst>
          <a:latin typeface="+mn-lt"/>
          <a:ea typeface="+mn-ea"/>
          <a:cs typeface="+mn-cs"/>
        </a:defRPr>
      </a:lvl3pPr>
      <a:lvl4pPr marL="1371600" indent="-256032" algn="l" defTabSz="914400" rtl="0" eaLnBrk="1" latinLnBrk="0" hangingPunct="1">
        <a:spcBef>
          <a:spcPct val="20000"/>
        </a:spcBef>
        <a:buSzPct val="60000"/>
        <a:buFont typeface="Wingdings" pitchFamily="2" charset="2"/>
        <a:buChar char=""/>
        <a:defRPr sz="1600" kern="1200">
          <a:solidFill>
            <a:schemeClr val="tx1"/>
          </a:solidFill>
          <a:effectLst>
            <a:outerShdw blurRad="38100" dist="38100" dir="2700000" algn="tl">
              <a:srgbClr val="000000">
                <a:alpha val="43137"/>
              </a:srgbClr>
            </a:outerShdw>
          </a:effectLst>
          <a:latin typeface="+mn-lt"/>
          <a:ea typeface="+mn-ea"/>
          <a:cs typeface="+mn-cs"/>
        </a:defRPr>
      </a:lvl4pPr>
      <a:lvl5pPr marL="1645920" indent="-256032" algn="l" defTabSz="914400" rtl="0" eaLnBrk="1" latinLnBrk="0" hangingPunct="1">
        <a:spcBef>
          <a:spcPct val="20000"/>
        </a:spcBef>
        <a:buSzPct val="60000"/>
        <a:buFont typeface="Wingdings" pitchFamily="2" charset="2"/>
        <a:buChar char=""/>
        <a:defRPr sz="1500" kern="1200">
          <a:solidFill>
            <a:schemeClr val="tx1"/>
          </a:solidFill>
          <a:effectLst>
            <a:outerShdw blurRad="38100" dist="38100" dir="2700000" algn="tl">
              <a:srgbClr val="000000">
                <a:alpha val="43137"/>
              </a:srgbClr>
            </a:outerShdw>
          </a:effectLst>
          <a:latin typeface="+mn-lt"/>
          <a:ea typeface="+mn-ea"/>
          <a:cs typeface="+mn-cs"/>
        </a:defRPr>
      </a:lvl5pPr>
      <a:lvl6pPr marL="196596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6pPr>
      <a:lvl7pPr marL="224028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7pPr>
      <a:lvl8pPr marL="251460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8pPr>
      <a:lvl9pPr marL="2834640" indent="-256032" algn="l" defTabSz="914400" rtl="0" eaLnBrk="1" latinLnBrk="0" hangingPunct="1">
        <a:spcBef>
          <a:spcPct val="20000"/>
        </a:spcBef>
        <a:buSzPct val="60000"/>
        <a:buFont typeface="Wingdings" pitchFamily="2" charset="2"/>
        <a:buChar char=""/>
        <a:defRPr sz="1400" kern="1200">
          <a:solidFill>
            <a:schemeClr val="tx1"/>
          </a:solidFill>
          <a:effectLst>
            <a:outerShdw blurRad="38100" dist="38100" dir="2700000" algn="ctr" rotWithShape="0">
              <a:srgbClr val="000000">
                <a:alpha val="43000"/>
              </a:srgbClr>
            </a:outerShdw>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1.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1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1" Type="http://schemas.openxmlformats.org/officeDocument/2006/relationships/slideLayout" Target="../slideLayouts/slideLayout7.xml"/><Relationship Id="rId2" Type="http://schemas.openxmlformats.org/officeDocument/2006/relationships/image" Target="../media/image5.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0.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7240" y="0"/>
            <a:ext cx="7543800" cy="3371850"/>
          </a:xfrm>
        </p:spPr>
        <p:txBody>
          <a:bodyPr/>
          <a:lstStyle/>
          <a:p>
            <a:r>
              <a:rPr lang="en-US" sz="4000" dirty="0" smtClean="0"/>
              <a:t>      World </a:t>
            </a:r>
            <a:r>
              <a:rPr lang="en-US" sz="4000" dirty="0"/>
              <a:t>War II Time Line: </a:t>
            </a:r>
            <a:r>
              <a:rPr lang="en-US" sz="4000" dirty="0" smtClean="0"/>
              <a:t/>
            </a:r>
            <a:br>
              <a:rPr lang="en-US" sz="4000" dirty="0" smtClean="0"/>
            </a:br>
            <a:r>
              <a:rPr lang="en-US" sz="4000" dirty="0" smtClean="0"/>
              <a:t>                  1941 </a:t>
            </a:r>
            <a:r>
              <a:rPr lang="en-US" sz="4000" dirty="0"/>
              <a:t>– 1945</a:t>
            </a:r>
            <a:br>
              <a:rPr lang="en-US" sz="4000" dirty="0"/>
            </a:br>
            <a:endParaRPr lang="en-US" sz="4000" dirty="0"/>
          </a:p>
        </p:txBody>
      </p:sp>
      <p:sp>
        <p:nvSpPr>
          <p:cNvPr id="3" name="Subtitle 2"/>
          <p:cNvSpPr>
            <a:spLocks noGrp="1"/>
          </p:cNvSpPr>
          <p:nvPr>
            <p:ph type="subTitle" idx="1"/>
          </p:nvPr>
        </p:nvSpPr>
        <p:spPr>
          <a:xfrm>
            <a:off x="2133600" y="3002561"/>
            <a:ext cx="6172200" cy="1495900"/>
          </a:xfrm>
        </p:spPr>
        <p:txBody>
          <a:bodyPr>
            <a:noAutofit/>
          </a:bodyPr>
          <a:lstStyle/>
          <a:p>
            <a:r>
              <a:rPr lang="en-US" sz="4000" dirty="0"/>
              <a:t> Key </a:t>
            </a:r>
            <a:r>
              <a:rPr lang="en-US" sz="4000" dirty="0" smtClean="0"/>
              <a:t>Battles:  Atlantic and Pacific</a:t>
            </a:r>
            <a:endParaRPr lang="en-US" sz="4000" dirty="0"/>
          </a:p>
        </p:txBody>
      </p:sp>
    </p:spTree>
    <p:extLst>
      <p:ext uri="{BB962C8B-B14F-4D97-AF65-F5344CB8AC3E}">
        <p14:creationId xmlns:p14="http://schemas.microsoft.com/office/powerpoint/2010/main" val="7838242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520206" y="979330"/>
            <a:ext cx="184666" cy="369332"/>
          </a:xfrm>
          <a:prstGeom prst="rect">
            <a:avLst/>
          </a:prstGeom>
          <a:noFill/>
        </p:spPr>
        <p:txBody>
          <a:bodyPr wrap="none" rtlCol="0">
            <a:spAutoFit/>
          </a:bodyPr>
          <a:lstStyle/>
          <a:p>
            <a:endParaRPr lang="en-US" dirty="0"/>
          </a:p>
        </p:txBody>
      </p:sp>
      <p:sp>
        <p:nvSpPr>
          <p:cNvPr id="4" name="Rectangle 3"/>
          <p:cNvSpPr/>
          <p:nvPr/>
        </p:nvSpPr>
        <p:spPr>
          <a:xfrm>
            <a:off x="2012567" y="850188"/>
            <a:ext cx="4929177" cy="707886"/>
          </a:xfrm>
          <a:prstGeom prst="rect">
            <a:avLst/>
          </a:prstGeom>
        </p:spPr>
        <p:txBody>
          <a:bodyPr wrap="square">
            <a:spAutoFit/>
          </a:bodyPr>
          <a:lstStyle/>
          <a:p>
            <a:r>
              <a:rPr lang="en-US" sz="4000" dirty="0" smtClean="0"/>
              <a:t>   War </a:t>
            </a:r>
            <a:r>
              <a:rPr lang="en-US" sz="4000" dirty="0"/>
              <a:t>in the </a:t>
            </a:r>
            <a:r>
              <a:rPr lang="en-US" sz="4000" dirty="0" smtClean="0"/>
              <a:t>Pacific</a:t>
            </a:r>
            <a:endParaRPr lang="en-US" sz="4000" dirty="0"/>
          </a:p>
        </p:txBody>
      </p:sp>
      <p:sp>
        <p:nvSpPr>
          <p:cNvPr id="5" name="TextBox 4"/>
          <p:cNvSpPr txBox="1"/>
          <p:nvPr/>
        </p:nvSpPr>
        <p:spPr>
          <a:xfrm>
            <a:off x="574261" y="1558074"/>
            <a:ext cx="8481391" cy="4524316"/>
          </a:xfrm>
          <a:prstGeom prst="rect">
            <a:avLst/>
          </a:prstGeom>
          <a:noFill/>
        </p:spPr>
        <p:txBody>
          <a:bodyPr wrap="square" rtlCol="0">
            <a:spAutoFit/>
          </a:bodyPr>
          <a:lstStyle/>
          <a:p>
            <a:r>
              <a:rPr lang="en-US" b="1" spc="150" dirty="0">
                <a:ln w="11430"/>
                <a:solidFill>
                  <a:srgbClr val="F8F8F8"/>
                </a:solidFill>
                <a:effectLst>
                  <a:outerShdw blurRad="25400" algn="tl" rotWithShape="0">
                    <a:srgbClr val="000000">
                      <a:alpha val="43000"/>
                    </a:srgbClr>
                  </a:outerShdw>
                </a:effectLst>
              </a:rPr>
              <a:t>Battling toward Japan:</a:t>
            </a:r>
          </a:p>
          <a:p>
            <a:pPr marL="525780" indent="-457200">
              <a:buFont typeface="+mj-lt"/>
              <a:buAutoNum type="alphaUcPeriod"/>
            </a:pPr>
            <a:r>
              <a:rPr lang="en-US" b="1" spc="150" dirty="0">
                <a:ln w="11430"/>
                <a:solidFill>
                  <a:srgbClr val="C39B04"/>
                </a:solidFill>
                <a:effectLst>
                  <a:outerShdw blurRad="25400" algn="tl" rotWithShape="0">
                    <a:srgbClr val="000000">
                      <a:alpha val="43000"/>
                    </a:srgbClr>
                  </a:outerShdw>
                </a:effectLst>
              </a:rPr>
              <a:t>Island Hopping</a:t>
            </a:r>
            <a:r>
              <a:rPr lang="en-US" b="1" spc="150" dirty="0">
                <a:ln w="11430"/>
                <a:solidFill>
                  <a:srgbClr val="F8F8F8"/>
                </a:solidFill>
                <a:effectLst>
                  <a:outerShdw blurRad="25400" algn="tl" rotWithShape="0">
                    <a:srgbClr val="000000">
                      <a:alpha val="43000"/>
                    </a:srgbClr>
                  </a:outerShdw>
                </a:effectLst>
              </a:rPr>
              <a:t>:  allied war planners developed a strategy called island hopping where Allied forces took only the most strategically important islands, instead of each Japanese-held island. </a:t>
            </a:r>
          </a:p>
          <a:p>
            <a:pPr marL="525780" indent="-457200">
              <a:buFont typeface="+mj-lt"/>
              <a:buAutoNum type="alphaUcPeriod"/>
            </a:pPr>
            <a:r>
              <a:rPr lang="en-US" b="1" spc="150" dirty="0">
                <a:ln w="11430"/>
                <a:solidFill>
                  <a:srgbClr val="C39B04"/>
                </a:solidFill>
                <a:effectLst>
                  <a:outerShdw blurRad="25400" algn="tl" rotWithShape="0">
                    <a:srgbClr val="000000">
                      <a:alpha val="43000"/>
                    </a:srgbClr>
                  </a:outerShdw>
                </a:effectLst>
              </a:rPr>
              <a:t>Kamikaze</a:t>
            </a:r>
            <a:r>
              <a:rPr lang="en-US" b="1" spc="150" dirty="0">
                <a:ln w="11430"/>
                <a:solidFill>
                  <a:srgbClr val="F8F8F8"/>
                </a:solidFill>
                <a:effectLst>
                  <a:outerShdw blurRad="25400" algn="tl" rotWithShape="0">
                    <a:srgbClr val="000000">
                      <a:alpha val="43000"/>
                    </a:srgbClr>
                  </a:outerShdw>
                </a:effectLst>
              </a:rPr>
              <a:t> – purposely crashing piloted planes into enemy ships.  Japanese planes struck U.S. ships with the tactic of </a:t>
            </a:r>
            <a:r>
              <a:rPr lang="en-US" b="1" i="1" spc="150" dirty="0">
                <a:ln w="11430"/>
                <a:solidFill>
                  <a:srgbClr val="F8F8F8"/>
                </a:solidFill>
                <a:effectLst>
                  <a:outerShdw blurRad="25400" algn="tl" rotWithShape="0">
                    <a:srgbClr val="000000">
                      <a:alpha val="43000"/>
                    </a:srgbClr>
                  </a:outerShdw>
                </a:effectLst>
              </a:rPr>
              <a:t>kamikaze.    </a:t>
            </a:r>
          </a:p>
          <a:p>
            <a:pPr marL="354330" indent="-285750">
              <a:buFont typeface="Wingdings" charset="2"/>
              <a:buChar char="v"/>
            </a:pPr>
            <a:r>
              <a:rPr lang="en-US" b="1" spc="150" dirty="0">
                <a:ln w="11430"/>
                <a:solidFill>
                  <a:srgbClr val="B9AC38"/>
                </a:solidFill>
                <a:effectLst>
                  <a:outerShdw blurRad="25400" algn="tl" rotWithShape="0">
                    <a:srgbClr val="000000">
                      <a:alpha val="43000"/>
                    </a:srgbClr>
                  </a:outerShdw>
                </a:effectLst>
              </a:rPr>
              <a:t>Battle of Midway </a:t>
            </a:r>
            <a:r>
              <a:rPr lang="en-US" b="1" spc="150" dirty="0">
                <a:ln w="11430"/>
                <a:effectLst>
                  <a:outerShdw blurRad="25400" algn="tl" rotWithShape="0">
                    <a:srgbClr val="000000">
                      <a:alpha val="43000"/>
                    </a:srgbClr>
                  </a:outerShdw>
                </a:effectLst>
              </a:rPr>
              <a:t>began on June 4, 1942, when Japan started</a:t>
            </a:r>
            <a:r>
              <a:rPr lang="en-US" b="1" i="1" spc="150" dirty="0">
                <a:ln w="11430"/>
                <a:solidFill>
                  <a:srgbClr val="F8F8F8"/>
                </a:solidFill>
                <a:effectLst>
                  <a:outerShdw blurRad="25400" algn="tl" rotWithShape="0">
                    <a:srgbClr val="000000">
                      <a:alpha val="43000"/>
                    </a:srgbClr>
                  </a:outerShdw>
                </a:effectLst>
              </a:rPr>
              <a:t> </a:t>
            </a:r>
            <a:r>
              <a:rPr lang="en-US" b="1" i="1" spc="150" dirty="0">
                <a:ln w="11430"/>
                <a:effectLst>
                  <a:outerShdw blurRad="25400" algn="tl" rotWithShape="0">
                    <a:srgbClr val="000000">
                      <a:alpha val="43000"/>
                    </a:srgbClr>
                  </a:outerShdw>
                </a:effectLst>
              </a:rPr>
              <a:t>bombing the islands. </a:t>
            </a:r>
            <a:r>
              <a:rPr lang="en-US" b="1" spc="150" dirty="0">
                <a:ln w="11430"/>
                <a:effectLst>
                  <a:outerShdw blurRad="25400" algn="tl" rotWithShape="0">
                    <a:srgbClr val="000000">
                      <a:alpha val="43000"/>
                    </a:srgbClr>
                  </a:outerShdw>
                </a:effectLst>
              </a:rPr>
              <a:t>American dive bombers destroyed four of Japan’s aircraft carriers, severely weakening Japanese naval power. American forces finally took control of the island in February 1943.</a:t>
            </a:r>
            <a:r>
              <a:rPr lang="en-US" b="1" i="1" spc="150" dirty="0">
                <a:ln w="11430"/>
                <a:solidFill>
                  <a:srgbClr val="F8F8F8"/>
                </a:solidFill>
                <a:effectLst>
                  <a:outerShdw blurRad="25400" algn="tl" rotWithShape="0">
                    <a:srgbClr val="000000">
                      <a:alpha val="43000"/>
                    </a:srgbClr>
                  </a:outerShdw>
                </a:effectLst>
              </a:rPr>
              <a:t> The battle of Midway had halted Japan's advance in the Pacific.  After that , the Americans went on the offensive. </a:t>
            </a:r>
          </a:p>
          <a:p>
            <a:pPr marL="354330" indent="-285750">
              <a:buFont typeface="Wingdings" charset="2"/>
              <a:buChar char="v"/>
            </a:pPr>
            <a:r>
              <a:rPr lang="en-US" b="1" spc="150" dirty="0">
                <a:ln w="11430"/>
                <a:solidFill>
                  <a:srgbClr val="B9AC38"/>
                </a:solidFill>
                <a:effectLst>
                  <a:outerShdw blurRad="25400" algn="tl" rotWithShape="0">
                    <a:srgbClr val="000000">
                      <a:alpha val="43000"/>
                    </a:srgbClr>
                  </a:outerShdw>
                </a:effectLst>
              </a:rPr>
              <a:t>Iwo Jima;  The last stops on the way to Japan, Iwo Jima and Okinawa.   Americans were victories, but at a terrible </a:t>
            </a:r>
            <a:r>
              <a:rPr lang="en-US" b="1" spc="150" dirty="0" smtClean="0">
                <a:ln w="11430"/>
                <a:solidFill>
                  <a:srgbClr val="B9AC38"/>
                </a:solidFill>
                <a:effectLst>
                  <a:outerShdw blurRad="25400" algn="tl" rotWithShape="0">
                    <a:srgbClr val="000000">
                      <a:alpha val="43000"/>
                    </a:srgbClr>
                  </a:outerShdw>
                </a:effectLst>
              </a:rPr>
              <a:t>price.</a:t>
            </a:r>
            <a:endParaRPr lang="en-US" dirty="0">
              <a:solidFill>
                <a:srgbClr val="B9AC38"/>
              </a:solidFill>
            </a:endParaRPr>
          </a:p>
        </p:txBody>
      </p:sp>
    </p:spTree>
    <p:extLst>
      <p:ext uri="{BB962C8B-B14F-4D97-AF65-F5344CB8AC3E}">
        <p14:creationId xmlns:p14="http://schemas.microsoft.com/office/powerpoint/2010/main" val="92298673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399111" y="624188"/>
            <a:ext cx="6575824" cy="461665"/>
          </a:xfrm>
          <a:prstGeom prst="rect">
            <a:avLst/>
          </a:prstGeom>
        </p:spPr>
        <p:txBody>
          <a:bodyPr wrap="square">
            <a:spAutoFit/>
          </a:bodyPr>
          <a:lstStyle/>
          <a:p>
            <a:r>
              <a:rPr lang="en-US" dirty="0" smtClean="0"/>
              <a:t>            </a:t>
            </a:r>
            <a:r>
              <a:rPr lang="en-US" sz="2400" dirty="0" smtClean="0"/>
              <a:t>Mt</a:t>
            </a:r>
            <a:r>
              <a:rPr lang="en-US" sz="2400" dirty="0"/>
              <a:t>. </a:t>
            </a:r>
            <a:r>
              <a:rPr lang="en-US" sz="2400" dirty="0" err="1"/>
              <a:t>Suribachi</a:t>
            </a:r>
            <a:r>
              <a:rPr lang="en-US" sz="2400" dirty="0"/>
              <a:t> on the island of Iwo Jima</a:t>
            </a:r>
          </a:p>
        </p:txBody>
      </p:sp>
      <p:sp>
        <p:nvSpPr>
          <p:cNvPr id="3" name="TextBox 2"/>
          <p:cNvSpPr txBox="1"/>
          <p:nvPr/>
        </p:nvSpPr>
        <p:spPr>
          <a:xfrm>
            <a:off x="3228719" y="2916466"/>
            <a:ext cx="184666" cy="369332"/>
          </a:xfrm>
          <a:prstGeom prst="rect">
            <a:avLst/>
          </a:prstGeom>
          <a:noFill/>
        </p:spPr>
        <p:txBody>
          <a:bodyPr wrap="none" rtlCol="0">
            <a:spAutoFit/>
          </a:bodyPr>
          <a:lstStyle/>
          <a:p>
            <a:endParaRPr lang="en-US" dirty="0"/>
          </a:p>
        </p:txBody>
      </p:sp>
      <p:pic>
        <p:nvPicPr>
          <p:cNvPr id="4" name="Content Placeholder 11"/>
          <p:cNvPicPr>
            <a:picLocks/>
          </p:cNvPicPr>
          <p:nvPr/>
        </p:nvPicPr>
        <p:blipFill>
          <a:blip r:embed="rId2">
            <a:extLst>
              <a:ext uri="{28A0092B-C50C-407E-A947-70E740481C1C}">
                <a14:useLocalDpi xmlns:a14="http://schemas.microsoft.com/office/drawing/2010/main" val="0"/>
              </a:ext>
            </a:extLst>
          </a:blip>
          <a:srcRect l="-11271" r="-11271"/>
          <a:stretch>
            <a:fillRect/>
          </a:stretch>
        </p:blipFill>
        <p:spPr bwMode="auto">
          <a:xfrm>
            <a:off x="1009650" y="1223963"/>
            <a:ext cx="7448550" cy="4695825"/>
          </a:xfrm>
          <a:prstGeom prst="rect">
            <a:avLst/>
          </a:prstGeom>
          <a:noFill/>
          <a:ln>
            <a:noFill/>
          </a:ln>
        </p:spPr>
      </p:pic>
    </p:spTree>
    <p:extLst>
      <p:ext uri="{BB962C8B-B14F-4D97-AF65-F5344CB8AC3E}">
        <p14:creationId xmlns:p14="http://schemas.microsoft.com/office/powerpoint/2010/main" val="30012136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291487" y="1151520"/>
            <a:ext cx="6618873" cy="646331"/>
          </a:xfrm>
          <a:prstGeom prst="rect">
            <a:avLst/>
          </a:prstGeom>
          <a:noFill/>
        </p:spPr>
        <p:txBody>
          <a:bodyPr wrap="square" rtlCol="0">
            <a:spAutoFit/>
          </a:bodyPr>
          <a:lstStyle/>
          <a:p>
            <a:r>
              <a:rPr lang="en-US" sz="3600" dirty="0"/>
              <a:t>Ending the War in the </a:t>
            </a:r>
            <a:r>
              <a:rPr lang="en-US" sz="3600" dirty="0" smtClean="0"/>
              <a:t>Pacific!</a:t>
            </a:r>
            <a:endParaRPr lang="en-US" sz="3600" dirty="0"/>
          </a:p>
        </p:txBody>
      </p:sp>
      <p:sp>
        <p:nvSpPr>
          <p:cNvPr id="3" name="TextBox 2"/>
          <p:cNvSpPr txBox="1"/>
          <p:nvPr/>
        </p:nvSpPr>
        <p:spPr>
          <a:xfrm>
            <a:off x="1082262" y="2043043"/>
            <a:ext cx="4318000" cy="3970318"/>
          </a:xfrm>
          <a:prstGeom prst="rect">
            <a:avLst/>
          </a:prstGeom>
          <a:noFill/>
        </p:spPr>
        <p:txBody>
          <a:bodyPr wrap="square" rtlCol="0">
            <a:spAutoFit/>
          </a:bodyPr>
          <a:lstStyle/>
          <a:p>
            <a:r>
              <a:rPr lang="en-US" dirty="0"/>
              <a:t>Two Plans:</a:t>
            </a:r>
          </a:p>
          <a:p>
            <a:endParaRPr lang="en-US" dirty="0"/>
          </a:p>
          <a:p>
            <a:pPr marL="342900" indent="-342900">
              <a:buAutoNum type="arabicPeriod"/>
            </a:pPr>
            <a:r>
              <a:rPr lang="en-US" dirty="0"/>
              <a:t>Plan one, invade Japan. They estimated that the invasion could result in more than 1 million death.</a:t>
            </a:r>
          </a:p>
          <a:p>
            <a:pPr marL="342900" indent="-342900">
              <a:buAutoNum type="arabicPeriod"/>
            </a:pPr>
            <a:r>
              <a:rPr lang="en-US" dirty="0"/>
              <a:t>Plan two, use a new weapon, atomic bomb. </a:t>
            </a:r>
          </a:p>
          <a:p>
            <a:pPr marL="342900" indent="-342900">
              <a:buAutoNum type="arabicPeriod"/>
            </a:pPr>
            <a:r>
              <a:rPr lang="en-US" dirty="0"/>
              <a:t>The decision was a difficult one for President Truman to make. One could cause greater casualties for American Soldiers, and the other would bring enormous devastation to Japan.</a:t>
            </a:r>
          </a:p>
          <a:p>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40926" y="2274956"/>
            <a:ext cx="3299278" cy="270565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12309284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764130" y="1280662"/>
            <a:ext cx="7318429" cy="4401205"/>
          </a:xfrm>
          <a:prstGeom prst="rect">
            <a:avLst/>
          </a:prstGeom>
          <a:noFill/>
        </p:spPr>
        <p:txBody>
          <a:bodyPr wrap="square" rtlCol="0">
            <a:spAutoFit/>
          </a:bodyPr>
          <a:lstStyle/>
          <a:p>
            <a:r>
              <a:rPr lang="en-US" sz="4000" dirty="0" smtClean="0"/>
              <a:t>Roosevelt dies before the war fiscally ends.  President Truman has to decide what to do. </a:t>
            </a:r>
          </a:p>
          <a:p>
            <a:r>
              <a:rPr lang="en-US" sz="4000" dirty="0" smtClean="0"/>
              <a:t>Which </a:t>
            </a:r>
            <a:r>
              <a:rPr lang="en-US" sz="4000" dirty="0" smtClean="0"/>
              <a:t>plan would you choice ?</a:t>
            </a:r>
          </a:p>
          <a:p>
            <a:endParaRPr lang="en-US" sz="4000" dirty="0" smtClean="0"/>
          </a:p>
          <a:p>
            <a:r>
              <a:rPr lang="en-US" sz="4000" dirty="0" smtClean="0"/>
              <a:t>Why?</a:t>
            </a:r>
            <a:endParaRPr lang="en-US" sz="4000" dirty="0"/>
          </a:p>
        </p:txBody>
      </p:sp>
    </p:spTree>
    <p:extLst>
      <p:ext uri="{BB962C8B-B14F-4D97-AF65-F5344CB8AC3E}">
        <p14:creationId xmlns:p14="http://schemas.microsoft.com/office/powerpoint/2010/main" val="31981014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idx="1"/>
          </p:nvPr>
        </p:nvSpPr>
        <p:spPr>
          <a:xfrm>
            <a:off x="269060" y="685801"/>
            <a:ext cx="7960540" cy="2521235"/>
          </a:xfrm>
        </p:spPr>
        <p:txBody>
          <a:bodyPr/>
          <a:lstStyle/>
          <a:p>
            <a:pPr marL="18288" indent="0">
              <a:buNone/>
            </a:pPr>
            <a:r>
              <a:rPr lang="en-US" dirty="0"/>
              <a:t>Appeasement fails, Winston Churchill was convinced that this strategy would not stop Hitler. </a:t>
            </a:r>
          </a:p>
          <a:p>
            <a:pPr marL="18288" indent="0">
              <a:buNone/>
            </a:pPr>
            <a:endParaRPr lang="en-US" dirty="0"/>
          </a:p>
        </p:txBody>
      </p:sp>
      <p:sp>
        <p:nvSpPr>
          <p:cNvPr id="2" name="Title 1"/>
          <p:cNvSpPr>
            <a:spLocks noGrp="1"/>
          </p:cNvSpPr>
          <p:nvPr>
            <p:ph type="title"/>
          </p:nvPr>
        </p:nvSpPr>
        <p:spPr>
          <a:xfrm>
            <a:off x="777240" y="3596137"/>
            <a:ext cx="7543800" cy="1967747"/>
          </a:xfrm>
        </p:spPr>
        <p:txBody>
          <a:bodyPr/>
          <a:lstStyle/>
          <a:p>
            <a:r>
              <a:rPr lang="en-US" sz="3200" dirty="0" smtClean="0"/>
              <a:t>          </a:t>
            </a:r>
            <a:endParaRPr lang="en-US" sz="2800" dirty="0"/>
          </a:p>
        </p:txBody>
      </p:sp>
      <p:sp>
        <p:nvSpPr>
          <p:cNvPr id="4" name="TextBox 3"/>
          <p:cNvSpPr txBox="1"/>
          <p:nvPr/>
        </p:nvSpPr>
        <p:spPr>
          <a:xfrm>
            <a:off x="777240" y="2421420"/>
            <a:ext cx="6541188" cy="923330"/>
          </a:xfrm>
          <a:prstGeom prst="rect">
            <a:avLst/>
          </a:prstGeom>
          <a:noFill/>
        </p:spPr>
        <p:txBody>
          <a:bodyPr wrap="square" rtlCol="0">
            <a:spAutoFit/>
          </a:bodyPr>
          <a:lstStyle/>
          <a:p>
            <a:r>
              <a:rPr lang="en-US" dirty="0" smtClean="0"/>
              <a:t>Hitler using a strategy of </a:t>
            </a:r>
            <a:r>
              <a:rPr lang="en-US" dirty="0" smtClean="0">
                <a:solidFill>
                  <a:srgbClr val="FF0000"/>
                </a:solidFill>
              </a:rPr>
              <a:t>blitzkrieg, or “lightning war” to attack Poland.  </a:t>
            </a:r>
          </a:p>
          <a:p>
            <a:r>
              <a:rPr lang="en-US" dirty="0" smtClean="0"/>
              <a:t>  </a:t>
            </a:r>
            <a:endParaRPr lang="en-US" dirty="0"/>
          </a:p>
        </p:txBody>
      </p:sp>
      <p:sp>
        <p:nvSpPr>
          <p:cNvPr id="5" name="TextBox 4"/>
          <p:cNvSpPr txBox="1"/>
          <p:nvPr/>
        </p:nvSpPr>
        <p:spPr>
          <a:xfrm>
            <a:off x="656506" y="3077894"/>
            <a:ext cx="6522012" cy="369332"/>
          </a:xfrm>
          <a:prstGeom prst="rect">
            <a:avLst/>
          </a:prstGeom>
          <a:noFill/>
        </p:spPr>
        <p:txBody>
          <a:bodyPr wrap="square" rtlCol="0">
            <a:spAutoFit/>
          </a:bodyPr>
          <a:lstStyle/>
          <a:p>
            <a:r>
              <a:rPr lang="en-US" dirty="0" err="1" smtClean="0"/>
              <a:t>Blizkrieg</a:t>
            </a:r>
            <a:r>
              <a:rPr lang="en-US" dirty="0" smtClean="0"/>
              <a:t>, a massive attack using tanks and planes. </a:t>
            </a:r>
            <a:endParaRPr lang="en-US" dirty="0"/>
          </a:p>
        </p:txBody>
      </p:sp>
      <p:pic>
        <p:nvPicPr>
          <p:cNvPr id="7" name="Picture 6"/>
          <p:cNvPicPr/>
          <p:nvPr/>
        </p:nvPicPr>
        <p:blipFill>
          <a:blip r:embed="rId3">
            <a:extLst>
              <a:ext uri="{28A0092B-C50C-407E-A947-70E740481C1C}">
                <a14:useLocalDpi xmlns:a14="http://schemas.microsoft.com/office/drawing/2010/main" val="0"/>
              </a:ext>
            </a:extLst>
          </a:blip>
          <a:srcRect/>
          <a:stretch>
            <a:fillRect/>
          </a:stretch>
        </p:blipFill>
        <p:spPr bwMode="auto">
          <a:xfrm>
            <a:off x="3185668" y="3447226"/>
            <a:ext cx="4129531" cy="2590182"/>
          </a:xfrm>
          <a:prstGeom prst="rect">
            <a:avLst/>
          </a:prstGeom>
          <a:noFill/>
          <a:ln>
            <a:noFill/>
          </a:ln>
        </p:spPr>
      </p:pic>
    </p:spTree>
    <p:extLst>
      <p:ext uri="{BB962C8B-B14F-4D97-AF65-F5344CB8AC3E}">
        <p14:creationId xmlns:p14="http://schemas.microsoft.com/office/powerpoint/2010/main" val="27757658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02694" y="150666"/>
            <a:ext cx="7626906" cy="1743424"/>
          </a:xfrm>
        </p:spPr>
        <p:txBody>
          <a:bodyPr>
            <a:normAutofit lnSpcReduction="10000"/>
          </a:bodyPr>
          <a:lstStyle/>
          <a:p>
            <a:pPr marL="18288" indent="0">
              <a:buNone/>
            </a:pPr>
            <a:r>
              <a:rPr lang="en-US" dirty="0" smtClean="0"/>
              <a:t>In August of 1940 Hitler ordered Luftwaffe to begin bombing British cities in the hope of crushing British morale.  But Winston Churchill, the new prime minister, refused to give in.</a:t>
            </a:r>
          </a:p>
          <a:p>
            <a:pPr marL="18288" indent="0">
              <a:buNone/>
            </a:pPr>
            <a:r>
              <a:rPr lang="en-US" dirty="0" smtClean="0"/>
              <a:t>    </a:t>
            </a:r>
            <a:r>
              <a:rPr lang="en-US" dirty="0" smtClean="0">
                <a:solidFill>
                  <a:srgbClr val="FF0000"/>
                </a:solidFill>
              </a:rPr>
              <a:t>“We shall fight on the beaches, he vowed. “We shall fight in the fields and in the streets, we shall never surrender.”</a:t>
            </a:r>
            <a:endParaRPr lang="en-US" dirty="0"/>
          </a:p>
          <a:p>
            <a:pPr marL="18288" indent="0">
              <a:buNone/>
            </a:pPr>
            <a:endParaRPr lang="en-US" dirty="0"/>
          </a:p>
        </p:txBody>
      </p:sp>
      <p:sp>
        <p:nvSpPr>
          <p:cNvPr id="3" name="Title 2"/>
          <p:cNvSpPr>
            <a:spLocks noGrp="1"/>
          </p:cNvSpPr>
          <p:nvPr>
            <p:ph type="title"/>
          </p:nvPr>
        </p:nvSpPr>
        <p:spPr/>
        <p:txBody>
          <a:bodyPr/>
          <a:lstStyle/>
          <a:p>
            <a:r>
              <a:rPr lang="en-US" dirty="0" smtClean="0"/>
              <a:t>Battle of Britain</a:t>
            </a:r>
            <a:endParaRPr lang="en-US" dirty="0"/>
          </a:p>
        </p:txBody>
      </p:sp>
      <p:sp>
        <p:nvSpPr>
          <p:cNvPr id="4" name="TextBox 3"/>
          <p:cNvSpPr txBox="1"/>
          <p:nvPr/>
        </p:nvSpPr>
        <p:spPr>
          <a:xfrm>
            <a:off x="699557" y="1797232"/>
            <a:ext cx="7867310" cy="1200328"/>
          </a:xfrm>
          <a:prstGeom prst="rect">
            <a:avLst/>
          </a:prstGeom>
          <a:noFill/>
        </p:spPr>
        <p:txBody>
          <a:bodyPr wrap="square" rtlCol="0">
            <a:spAutoFit/>
          </a:bodyPr>
          <a:lstStyle/>
          <a:p>
            <a:r>
              <a:rPr lang="en-US" sz="2400" dirty="0" smtClean="0"/>
              <a:t>Using the new technology of radar, the RAF was able to detect and destroy some 2300 of German aircraft.  Hitler canceled the invasion. </a:t>
            </a:r>
            <a:endParaRPr lang="en-US" sz="2400"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1452923" y="3225800"/>
            <a:ext cx="6371338" cy="1651000"/>
          </a:xfrm>
          <a:prstGeom prst="rect">
            <a:avLst/>
          </a:prstGeom>
          <a:noFill/>
          <a:ln>
            <a:noFill/>
          </a:ln>
        </p:spPr>
      </p:pic>
    </p:spTree>
    <p:extLst>
      <p:ext uri="{BB962C8B-B14F-4D97-AF65-F5344CB8AC3E}">
        <p14:creationId xmlns:p14="http://schemas.microsoft.com/office/powerpoint/2010/main" val="9932040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561450" y="785616"/>
            <a:ext cx="4843078" cy="1015663"/>
          </a:xfrm>
          <a:prstGeom prst="rect">
            <a:avLst/>
          </a:prstGeom>
          <a:noFill/>
        </p:spPr>
        <p:txBody>
          <a:bodyPr wrap="square" rtlCol="0">
            <a:spAutoFit/>
          </a:bodyPr>
          <a:lstStyle/>
          <a:p>
            <a:r>
              <a:rPr lang="en-US" sz="6000" dirty="0"/>
              <a:t>Pearl Harbor </a:t>
            </a:r>
          </a:p>
        </p:txBody>
      </p:sp>
      <p:sp>
        <p:nvSpPr>
          <p:cNvPr id="3" name="TextBox 2"/>
          <p:cNvSpPr txBox="1"/>
          <p:nvPr/>
        </p:nvSpPr>
        <p:spPr>
          <a:xfrm>
            <a:off x="1033190" y="2270755"/>
            <a:ext cx="4046661" cy="2862323"/>
          </a:xfrm>
          <a:prstGeom prst="rect">
            <a:avLst/>
          </a:prstGeom>
          <a:noFill/>
        </p:spPr>
        <p:txBody>
          <a:bodyPr wrap="square" rtlCol="0">
            <a:spAutoFit/>
          </a:bodyPr>
          <a:lstStyle/>
          <a:p>
            <a:r>
              <a:rPr lang="en-US" dirty="0"/>
              <a:t>Japan was also quickly building an empire.  After conquering much of China in the 1930s, Japanese forces moved into Southeast Asia. Japanese military leaders planned a large-scale attack to destroy the U.S. naval fleet at Pearl Harbor,  in Hawaii. </a:t>
            </a:r>
          </a:p>
          <a:p>
            <a:pPr marL="68580" indent="0">
              <a:buNone/>
            </a:pPr>
            <a:endParaRPr lang="en-US" dirty="0"/>
          </a:p>
          <a:p>
            <a:r>
              <a:rPr lang="en-US" dirty="0"/>
              <a:t>At 7:55 a.m. on Sunday,  December 7, 1941, Japanese attacked Pearl Harbor</a:t>
            </a:r>
          </a:p>
        </p:txBody>
      </p:sp>
      <p:sp>
        <p:nvSpPr>
          <p:cNvPr id="4" name="TextBox 3"/>
          <p:cNvSpPr txBox="1"/>
          <p:nvPr/>
        </p:nvSpPr>
        <p:spPr>
          <a:xfrm>
            <a:off x="6274475" y="2636658"/>
            <a:ext cx="1043953" cy="369332"/>
          </a:xfrm>
          <a:prstGeom prst="rect">
            <a:avLst/>
          </a:prstGeom>
          <a:noFill/>
        </p:spPr>
        <p:txBody>
          <a:bodyPr wrap="square" rtlCol="0">
            <a:spAutoFit/>
          </a:bodyPr>
          <a:lstStyle/>
          <a:p>
            <a:endParaRPr lang="en-US" dirty="0"/>
          </a:p>
        </p:txBody>
      </p:sp>
      <p:pic>
        <p:nvPicPr>
          <p:cNvPr id="5" name="Picture 4"/>
          <p:cNvPicPr/>
          <p:nvPr/>
        </p:nvPicPr>
        <p:blipFill>
          <a:blip r:embed="rId2">
            <a:extLst>
              <a:ext uri="{28A0092B-C50C-407E-A947-70E740481C1C}">
                <a14:useLocalDpi xmlns:a14="http://schemas.microsoft.com/office/drawing/2010/main" val="0"/>
              </a:ext>
            </a:extLst>
          </a:blip>
          <a:srcRect/>
          <a:stretch>
            <a:fillRect/>
          </a:stretch>
        </p:blipFill>
        <p:spPr bwMode="auto">
          <a:xfrm>
            <a:off x="5514022" y="1958660"/>
            <a:ext cx="3454400" cy="4278543"/>
          </a:xfrm>
          <a:prstGeom prst="rect">
            <a:avLst/>
          </a:prstGeom>
          <a:noFill/>
          <a:ln>
            <a:noFill/>
          </a:ln>
        </p:spPr>
      </p:pic>
    </p:spTree>
    <p:extLst>
      <p:ext uri="{BB962C8B-B14F-4D97-AF65-F5344CB8AC3E}">
        <p14:creationId xmlns:p14="http://schemas.microsoft.com/office/powerpoint/2010/main" val="68306000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402722" y="2948752"/>
            <a:ext cx="1455278" cy="526415"/>
          </a:xfrm>
          <a:prstGeom prst="rect">
            <a:avLst/>
          </a:prstGeom>
        </p:spPr>
        <p:txBody>
          <a:bodyPr wrap="square">
            <a:spAutoFit/>
          </a:bodyPr>
          <a:lstStyle/>
          <a:p>
            <a:endParaRPr lang="en-US" dirty="0"/>
          </a:p>
        </p:txBody>
      </p:sp>
      <p:sp>
        <p:nvSpPr>
          <p:cNvPr id="3" name="TextBox 2"/>
          <p:cNvSpPr txBox="1"/>
          <p:nvPr/>
        </p:nvSpPr>
        <p:spPr>
          <a:xfrm>
            <a:off x="893279" y="828664"/>
            <a:ext cx="7512152" cy="1077218"/>
          </a:xfrm>
          <a:prstGeom prst="rect">
            <a:avLst/>
          </a:prstGeom>
          <a:noFill/>
        </p:spPr>
        <p:txBody>
          <a:bodyPr wrap="square" rtlCol="0">
            <a:spAutoFit/>
          </a:bodyPr>
          <a:lstStyle/>
          <a:p>
            <a:r>
              <a:rPr lang="en-US" sz="3200" dirty="0"/>
              <a:t>Was Japanese attack on pearl Harbor successful?</a:t>
            </a:r>
          </a:p>
        </p:txBody>
      </p:sp>
      <p:pic>
        <p:nvPicPr>
          <p:cNvPr id="4" name="Content Placeholder 3"/>
          <p:cNvPicPr>
            <a:picLocks/>
          </p:cNvPicPr>
          <p:nvPr/>
        </p:nvPicPr>
        <p:blipFill>
          <a:blip r:embed="rId2">
            <a:extLst>
              <a:ext uri="{28A0092B-C50C-407E-A947-70E740481C1C}">
                <a14:useLocalDpi xmlns:a14="http://schemas.microsoft.com/office/drawing/2010/main" val="0"/>
              </a:ext>
            </a:extLst>
          </a:blip>
          <a:srcRect t="14024" b="14024"/>
          <a:stretch>
            <a:fillRect/>
          </a:stretch>
        </p:blipFill>
        <p:spPr bwMode="auto">
          <a:xfrm>
            <a:off x="685800" y="2087802"/>
            <a:ext cx="3758058" cy="3484760"/>
          </a:xfrm>
          <a:prstGeom prst="rect">
            <a:avLst/>
          </a:prstGeom>
          <a:noFill/>
          <a:ln>
            <a:noFill/>
          </a:ln>
        </p:spPr>
      </p:pic>
      <p:pic>
        <p:nvPicPr>
          <p:cNvPr id="5" name="Picture 4"/>
          <p:cNvPicPr/>
          <p:nvPr/>
        </p:nvPicPr>
        <p:blipFill>
          <a:blip r:embed="rId3">
            <a:extLst>
              <a:ext uri="{28A0092B-C50C-407E-A947-70E740481C1C}">
                <a14:useLocalDpi xmlns:a14="http://schemas.microsoft.com/office/drawing/2010/main" val="0"/>
              </a:ext>
            </a:extLst>
          </a:blip>
          <a:srcRect/>
          <a:stretch>
            <a:fillRect/>
          </a:stretch>
        </p:blipFill>
        <p:spPr bwMode="auto">
          <a:xfrm>
            <a:off x="4839177" y="1417638"/>
            <a:ext cx="3733800" cy="2171700"/>
          </a:xfrm>
          <a:prstGeom prst="rect">
            <a:avLst/>
          </a:prstGeom>
          <a:noFill/>
          <a:ln>
            <a:noFill/>
          </a:ln>
        </p:spPr>
      </p:pic>
      <p:sp>
        <p:nvSpPr>
          <p:cNvPr id="6" name="TextBox 5"/>
          <p:cNvSpPr txBox="1"/>
          <p:nvPr/>
        </p:nvSpPr>
        <p:spPr>
          <a:xfrm>
            <a:off x="6317526" y="4681412"/>
            <a:ext cx="1366824" cy="369332"/>
          </a:xfrm>
          <a:prstGeom prst="rect">
            <a:avLst/>
          </a:prstGeom>
          <a:noFill/>
        </p:spPr>
        <p:txBody>
          <a:bodyPr wrap="square" rtlCol="0">
            <a:spAutoFit/>
          </a:bodyPr>
          <a:lstStyle/>
          <a:p>
            <a:endParaRPr lang="en-US" dirty="0"/>
          </a:p>
        </p:txBody>
      </p:sp>
      <p:pic>
        <p:nvPicPr>
          <p:cNvPr id="7" name="Picture 6"/>
          <p:cNvPicPr/>
          <p:nvPr/>
        </p:nvPicPr>
        <p:blipFill>
          <a:blip r:embed="rId4">
            <a:extLst>
              <a:ext uri="{28A0092B-C50C-407E-A947-70E740481C1C}">
                <a14:useLocalDpi xmlns:a14="http://schemas.microsoft.com/office/drawing/2010/main" val="0"/>
              </a:ext>
            </a:extLst>
          </a:blip>
          <a:srcRect/>
          <a:stretch>
            <a:fillRect/>
          </a:stretch>
        </p:blipFill>
        <p:spPr bwMode="auto">
          <a:xfrm>
            <a:off x="4893125" y="3404276"/>
            <a:ext cx="4032153" cy="2561014"/>
          </a:xfrm>
          <a:prstGeom prst="rect">
            <a:avLst/>
          </a:prstGeom>
          <a:noFill/>
          <a:ln>
            <a:noFill/>
          </a:ln>
        </p:spPr>
      </p:pic>
    </p:spTree>
    <p:extLst>
      <p:ext uri="{BB962C8B-B14F-4D97-AF65-F5344CB8AC3E}">
        <p14:creationId xmlns:p14="http://schemas.microsoft.com/office/powerpoint/2010/main" val="27450133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334537" y="1173044"/>
            <a:ext cx="6069992" cy="646331"/>
          </a:xfrm>
          <a:prstGeom prst="rect">
            <a:avLst/>
          </a:prstGeom>
          <a:noFill/>
        </p:spPr>
        <p:txBody>
          <a:bodyPr wrap="square" rtlCol="0">
            <a:spAutoFit/>
          </a:bodyPr>
          <a:lstStyle/>
          <a:p>
            <a:r>
              <a:rPr lang="en-US" dirty="0" smtClean="0"/>
              <a:t>                                     </a:t>
            </a:r>
            <a:r>
              <a:rPr lang="en-US" sz="3600" dirty="0" smtClean="0"/>
              <a:t> Key Battles           </a:t>
            </a:r>
            <a:endParaRPr lang="en-US" sz="3600" dirty="0"/>
          </a:p>
        </p:txBody>
      </p:sp>
      <p:sp>
        <p:nvSpPr>
          <p:cNvPr id="4" name="TextBox 3"/>
          <p:cNvSpPr txBox="1"/>
          <p:nvPr/>
        </p:nvSpPr>
        <p:spPr>
          <a:xfrm>
            <a:off x="1334537" y="1819375"/>
            <a:ext cx="2561450" cy="369332"/>
          </a:xfrm>
          <a:prstGeom prst="rect">
            <a:avLst/>
          </a:prstGeom>
          <a:noFill/>
        </p:spPr>
        <p:txBody>
          <a:bodyPr wrap="square" rtlCol="0">
            <a:spAutoFit/>
          </a:bodyPr>
          <a:lstStyle/>
          <a:p>
            <a:r>
              <a:rPr lang="en-US" dirty="0"/>
              <a:t>Battle of Stalingrad </a:t>
            </a:r>
          </a:p>
        </p:txBody>
      </p:sp>
      <p:sp>
        <p:nvSpPr>
          <p:cNvPr id="5" name="TextBox 4"/>
          <p:cNvSpPr txBox="1"/>
          <p:nvPr/>
        </p:nvSpPr>
        <p:spPr>
          <a:xfrm>
            <a:off x="796418" y="2313801"/>
            <a:ext cx="4358769" cy="3539430"/>
          </a:xfrm>
          <a:prstGeom prst="rect">
            <a:avLst/>
          </a:prstGeom>
          <a:noFill/>
        </p:spPr>
        <p:txBody>
          <a:bodyPr wrap="square" rtlCol="0">
            <a:spAutoFit/>
          </a:bodyPr>
          <a:lstStyle/>
          <a:p>
            <a:pPr>
              <a:buFont typeface="Wingdings" charset="2"/>
              <a:buChar char="u"/>
            </a:pPr>
            <a:r>
              <a:rPr lang="en-US" sz="1600" dirty="0">
                <a:solidFill>
                  <a:srgbClr val="C39B04"/>
                </a:solidFill>
              </a:rPr>
              <a:t>Battle of Stalingrad</a:t>
            </a:r>
            <a:r>
              <a:rPr lang="en-US" sz="1600" dirty="0"/>
              <a:t>:  by 1942, Axis armies had driven deep into Soviet territory.  German forces hope to take over the key industrial city of Stalingrad.. Joseph Stalin was determined to hold on to Stalingrad at all costs.    His tenancies paid off, but at a high price.  Germans began to run out of supplies, and not used to Russia’s harsh winters thousands of of Germans froze or starved to death.   In January 1943 the German commander at Stalingrad defied Hitler and surrendered to save his remaining troops.  The </a:t>
            </a:r>
            <a:r>
              <a:rPr lang="en-US" sz="1600" b="1" i="1" dirty="0">
                <a:solidFill>
                  <a:schemeClr val="accent3">
                    <a:lumMod val="75000"/>
                  </a:schemeClr>
                </a:solidFill>
              </a:rPr>
              <a:t>Battle of Stalingrad became the turning point of the war.  </a:t>
            </a:r>
            <a:endParaRPr lang="en-US" sz="1600" dirty="0"/>
          </a:p>
        </p:txBody>
      </p:sp>
      <p:sp>
        <p:nvSpPr>
          <p:cNvPr id="6" name="TextBox 5"/>
          <p:cNvSpPr txBox="1"/>
          <p:nvPr/>
        </p:nvSpPr>
        <p:spPr>
          <a:xfrm flipH="1">
            <a:off x="6306762" y="2884180"/>
            <a:ext cx="1474449" cy="369332"/>
          </a:xfrm>
          <a:prstGeom prst="rect">
            <a:avLst/>
          </a:prstGeom>
          <a:noFill/>
        </p:spPr>
        <p:txBody>
          <a:bodyPr wrap="square" rtlCol="0">
            <a:spAutoFit/>
          </a:bodyPr>
          <a:lstStyle/>
          <a:p>
            <a:endParaRPr lang="en-US" dirty="0"/>
          </a:p>
        </p:txBody>
      </p:sp>
      <p:pic>
        <p:nvPicPr>
          <p:cNvPr id="7" name="Picture 6"/>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5591771" y="2313801"/>
            <a:ext cx="3247962" cy="2706761"/>
          </a:xfrm>
          <a:prstGeom prst="rect">
            <a:avLst/>
          </a:prstGeom>
          <a:noFill/>
          <a:ln>
            <a:noFill/>
          </a:ln>
        </p:spPr>
      </p:pic>
    </p:spTree>
    <p:extLst>
      <p:ext uri="{BB962C8B-B14F-4D97-AF65-F5344CB8AC3E}">
        <p14:creationId xmlns:p14="http://schemas.microsoft.com/office/powerpoint/2010/main" val="20568815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 </a:t>
            </a:r>
            <a:r>
              <a:rPr lang="en-US" dirty="0" smtClean="0"/>
              <a:t>              </a:t>
            </a:r>
            <a:endParaRPr lang="en-US" dirty="0"/>
          </a:p>
        </p:txBody>
      </p:sp>
      <p:sp>
        <p:nvSpPr>
          <p:cNvPr id="3" name="TextBox 2"/>
          <p:cNvSpPr txBox="1"/>
          <p:nvPr/>
        </p:nvSpPr>
        <p:spPr>
          <a:xfrm>
            <a:off x="1528260" y="656474"/>
            <a:ext cx="5887029" cy="584776"/>
          </a:xfrm>
          <a:prstGeom prst="rect">
            <a:avLst/>
          </a:prstGeom>
          <a:noFill/>
        </p:spPr>
        <p:txBody>
          <a:bodyPr wrap="square" rtlCol="0">
            <a:spAutoFit/>
          </a:bodyPr>
          <a:lstStyle/>
          <a:p>
            <a:r>
              <a:rPr lang="en-US" sz="3200" dirty="0" smtClean="0"/>
              <a:t>                   D - Day</a:t>
            </a:r>
            <a:endParaRPr lang="en-US" sz="3200" dirty="0"/>
          </a:p>
        </p:txBody>
      </p:sp>
      <p:sp>
        <p:nvSpPr>
          <p:cNvPr id="5" name="TextBox 4"/>
          <p:cNvSpPr txBox="1"/>
          <p:nvPr/>
        </p:nvSpPr>
        <p:spPr>
          <a:xfrm>
            <a:off x="1645478" y="1579217"/>
            <a:ext cx="5875131" cy="2862323"/>
          </a:xfrm>
          <a:prstGeom prst="rect">
            <a:avLst/>
          </a:prstGeom>
          <a:noFill/>
        </p:spPr>
        <p:txBody>
          <a:bodyPr wrap="square" rtlCol="0">
            <a:spAutoFit/>
          </a:bodyPr>
          <a:lstStyle/>
          <a:p>
            <a:pPr marL="285750" indent="-285750">
              <a:buFont typeface="Wingdings" charset="2"/>
              <a:buChar char="Ø"/>
            </a:pPr>
            <a:r>
              <a:rPr lang="en-US" dirty="0"/>
              <a:t>In 1944,  Allied forces were ready to undertake the invasion of France.  Under the command of General Eisenhower, the Allies carefully planned the landing</a:t>
            </a:r>
            <a:r>
              <a:rPr lang="en-US" dirty="0" smtClean="0"/>
              <a:t>.</a:t>
            </a:r>
          </a:p>
          <a:p>
            <a:pPr marL="285750" indent="-285750">
              <a:buFont typeface="Wingdings" charset="2"/>
              <a:buChar char="Ø"/>
            </a:pPr>
            <a:endParaRPr lang="en-US" dirty="0"/>
          </a:p>
          <a:p>
            <a:r>
              <a:rPr lang="en-US" dirty="0" smtClean="0"/>
              <a:t> </a:t>
            </a:r>
            <a:endParaRPr lang="en-US" dirty="0"/>
          </a:p>
          <a:p>
            <a:pPr marL="285750" indent="-285750">
              <a:buFont typeface="Wingdings" charset="2"/>
              <a:buChar char="Ø"/>
            </a:pPr>
            <a:r>
              <a:rPr lang="en-US" dirty="0"/>
              <a:t>On June 6, 1944-known as D-Day-more than 155,000 American, British, and Canadian troops crossed the English Channel.  They landed on five beaches at Normandy, in western France.  Troops at four of the beaches quickly overcame German opposition. </a:t>
            </a:r>
          </a:p>
        </p:txBody>
      </p:sp>
      <p:sp>
        <p:nvSpPr>
          <p:cNvPr id="6" name="TextBox 5"/>
          <p:cNvSpPr txBox="1"/>
          <p:nvPr/>
        </p:nvSpPr>
        <p:spPr>
          <a:xfrm>
            <a:off x="4715565" y="5300870"/>
            <a:ext cx="184666" cy="369332"/>
          </a:xfrm>
          <a:prstGeom prst="rect">
            <a:avLst/>
          </a:prstGeom>
          <a:noFill/>
        </p:spPr>
        <p:txBody>
          <a:bodyPr wrap="none" rtlCol="0">
            <a:spAutoFit/>
          </a:bodyPr>
          <a:lstStyle/>
          <a:p>
            <a:endParaRPr lang="en-US" dirty="0"/>
          </a:p>
        </p:txBody>
      </p:sp>
      <p:pic>
        <p:nvPicPr>
          <p:cNvPr id="7" name="Picture 6"/>
          <p:cNvPicPr/>
          <p:nvPr/>
        </p:nvPicPr>
        <p:blipFill>
          <a:blip r:embed="rId2">
            <a:extLst>
              <a:ext uri="{28A0092B-C50C-407E-A947-70E740481C1C}">
                <a14:useLocalDpi xmlns:a14="http://schemas.microsoft.com/office/drawing/2010/main" val="0"/>
              </a:ext>
            </a:extLst>
          </a:blip>
          <a:srcRect/>
          <a:stretch>
            <a:fillRect/>
          </a:stretch>
        </p:blipFill>
        <p:spPr bwMode="auto">
          <a:xfrm>
            <a:off x="2747065" y="4441540"/>
            <a:ext cx="3937000" cy="2070100"/>
          </a:xfrm>
          <a:prstGeom prst="rect">
            <a:avLst/>
          </a:prstGeom>
          <a:noFill/>
          <a:ln>
            <a:noFill/>
          </a:ln>
        </p:spPr>
      </p:pic>
    </p:spTree>
    <p:extLst>
      <p:ext uri="{BB962C8B-B14F-4D97-AF65-F5344CB8AC3E}">
        <p14:creationId xmlns:p14="http://schemas.microsoft.com/office/powerpoint/2010/main" val="333919374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77240" y="5316362"/>
            <a:ext cx="7543800" cy="774854"/>
          </a:xfrm>
        </p:spPr>
        <p:txBody>
          <a:bodyPr/>
          <a:lstStyle/>
          <a:p>
            <a:r>
              <a:rPr lang="en-US" dirty="0" smtClean="0"/>
              <a:t>          Beaches of      Beaches of Normandy  </a:t>
            </a:r>
            <a:endParaRPr lang="en-US" dirty="0"/>
          </a:p>
        </p:txBody>
      </p:sp>
      <p:pic>
        <p:nvPicPr>
          <p:cNvPr id="3" name="Picture 2"/>
          <p:cNvPicPr>
            <a:picLocks noChangeAspect="1"/>
          </p:cNvPicPr>
          <p:nvPr/>
        </p:nvPicPr>
        <p:blipFill>
          <a:blip r:embed="rId2"/>
          <a:stretch>
            <a:fillRect/>
          </a:stretch>
        </p:blipFill>
        <p:spPr>
          <a:xfrm>
            <a:off x="1033190" y="190555"/>
            <a:ext cx="6812596" cy="5125807"/>
          </a:xfrm>
          <a:prstGeom prst="rect">
            <a:avLst/>
          </a:prstGeom>
        </p:spPr>
      </p:pic>
    </p:spTree>
    <p:extLst>
      <p:ext uri="{BB962C8B-B14F-4D97-AF65-F5344CB8AC3E}">
        <p14:creationId xmlns:p14="http://schemas.microsoft.com/office/powerpoint/2010/main" val="18359658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              </a:t>
            </a:r>
            <a:endParaRPr lang="en-US" dirty="0"/>
          </a:p>
        </p:txBody>
      </p:sp>
      <p:sp>
        <p:nvSpPr>
          <p:cNvPr id="3" name="TextBox 2"/>
          <p:cNvSpPr txBox="1"/>
          <p:nvPr/>
        </p:nvSpPr>
        <p:spPr>
          <a:xfrm>
            <a:off x="1635884" y="925521"/>
            <a:ext cx="6199140" cy="1200329"/>
          </a:xfrm>
          <a:prstGeom prst="rect">
            <a:avLst/>
          </a:prstGeom>
          <a:noFill/>
        </p:spPr>
        <p:txBody>
          <a:bodyPr wrap="square" rtlCol="0">
            <a:spAutoFit/>
          </a:bodyPr>
          <a:lstStyle/>
          <a:p>
            <a:r>
              <a:rPr lang="en-US" dirty="0" smtClean="0"/>
              <a:t>        </a:t>
            </a:r>
            <a:r>
              <a:rPr lang="en-US" sz="3600" dirty="0" smtClean="0"/>
              <a:t> V</a:t>
            </a:r>
            <a:r>
              <a:rPr lang="en-US" sz="3600" dirty="0"/>
              <a:t>-E Day: Victory in Europe – May 8th, 1945</a:t>
            </a:r>
          </a:p>
        </p:txBody>
      </p:sp>
      <p:sp>
        <p:nvSpPr>
          <p:cNvPr id="4" name="TextBox 3"/>
          <p:cNvSpPr txBox="1"/>
          <p:nvPr/>
        </p:nvSpPr>
        <p:spPr>
          <a:xfrm>
            <a:off x="1557130" y="2125849"/>
            <a:ext cx="6129131" cy="2308324"/>
          </a:xfrm>
          <a:prstGeom prst="rect">
            <a:avLst/>
          </a:prstGeom>
          <a:noFill/>
        </p:spPr>
        <p:txBody>
          <a:bodyPr wrap="square" rtlCol="0">
            <a:spAutoFit/>
          </a:bodyPr>
          <a:lstStyle/>
          <a:p>
            <a:r>
              <a:rPr lang="en-US" sz="2400" dirty="0"/>
              <a:t>When Germany surrendered to the Allies, officially ending the war in Europe, wild celebrations took place all over the world – but Americans still had another war to fight – in the Pacific Theatre, against Japan.  Many predicted a long war</a:t>
            </a:r>
            <a:r>
              <a:rPr lang="en-US" dirty="0"/>
              <a:t>.</a:t>
            </a:r>
          </a:p>
        </p:txBody>
      </p:sp>
    </p:spTree>
    <p:extLst>
      <p:ext uri="{BB962C8B-B14F-4D97-AF65-F5344CB8AC3E}">
        <p14:creationId xmlns:p14="http://schemas.microsoft.com/office/powerpoint/2010/main" val="372000105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lemental">
  <a:themeElements>
    <a:clrScheme name="Elemental">
      <a:dk1>
        <a:sysClr val="windowText" lastClr="000000"/>
      </a:dk1>
      <a:lt1>
        <a:sysClr val="window" lastClr="FFFFFF"/>
      </a:lt1>
      <a:dk2>
        <a:srgbClr val="242852"/>
      </a:dk2>
      <a:lt2>
        <a:srgbClr val="ACCBF9"/>
      </a:lt2>
      <a:accent1>
        <a:srgbClr val="629DD1"/>
      </a:accent1>
      <a:accent2>
        <a:srgbClr val="297FD5"/>
      </a:accent2>
      <a:accent3>
        <a:srgbClr val="7F8FA9"/>
      </a:accent3>
      <a:accent4>
        <a:srgbClr val="4A66AC"/>
      </a:accent4>
      <a:accent5>
        <a:srgbClr val="5AA2AE"/>
      </a:accent5>
      <a:accent6>
        <a:srgbClr val="9D90A0"/>
      </a:accent6>
      <a:hlink>
        <a:srgbClr val="9454C3"/>
      </a:hlink>
      <a:folHlink>
        <a:srgbClr val="3EBBF0"/>
      </a:folHlink>
    </a:clrScheme>
    <a:fontScheme name="Elemental">
      <a:maj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Palatino Linotype"/>
        <a:ea typeface=""/>
        <a:cs typeface=""/>
        <a:font script="Jpan" typeface="HGS明朝E"/>
        <a:font script="Hang" typeface="맑은 고딕"/>
        <a:font script="Hans" typeface="宋体"/>
        <a:font script="Hant" typeface="新細明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lemental">
      <a:fillStyleLst>
        <a:solidFill>
          <a:schemeClr val="phClr"/>
        </a:solidFill>
        <a:gradFill rotWithShape="1">
          <a:gsLst>
            <a:gs pos="0">
              <a:schemeClr val="phClr">
                <a:tint val="90000"/>
              </a:schemeClr>
            </a:gs>
            <a:gs pos="48000">
              <a:schemeClr val="phClr">
                <a:tint val="54000"/>
                <a:satMod val="140000"/>
              </a:schemeClr>
            </a:gs>
            <a:gs pos="100000">
              <a:schemeClr val="phClr">
                <a:tint val="24000"/>
                <a:satMod val="260000"/>
              </a:schemeClr>
            </a:gs>
          </a:gsLst>
          <a:lin ang="16200000" scaled="1"/>
        </a:gradFill>
        <a:gradFill rotWithShape="1">
          <a:gsLst>
            <a:gs pos="0">
              <a:schemeClr val="phClr"/>
            </a:gs>
            <a:gs pos="100000">
              <a:schemeClr val="phClr">
                <a:shade val="48000"/>
                <a:satMod val="180000"/>
                <a:lumMod val="94000"/>
              </a:schemeClr>
            </a:gs>
            <a:gs pos="100000">
              <a:schemeClr val="phClr">
                <a:shade val="48000"/>
                <a:satMod val="180000"/>
                <a:lumMod val="94000"/>
              </a:schemeClr>
            </a:gs>
          </a:gsLst>
          <a:lin ang="4140000" scaled="1"/>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63500" dist="12700" dir="5400000" sx="102000" sy="102000" rotWithShape="0">
              <a:srgbClr val="000000">
                <a:alpha val="32000"/>
              </a:srgbClr>
            </a:outerShdw>
          </a:effectLst>
        </a:effectStyle>
        <a:effectStyle>
          <a:effectLst>
            <a:outerShdw blurRad="76200" dist="38100" dir="5400000" rotWithShape="0">
              <a:srgbClr val="000000">
                <a:alpha val="60000"/>
              </a:srgbClr>
            </a:outerShdw>
          </a:effectLst>
          <a:scene3d>
            <a:camera prst="orthographicFront">
              <a:rot lat="0" lon="0" rev="0"/>
            </a:camera>
            <a:lightRig rig="glow" dir="tl">
              <a:rot lat="0" lon="0" rev="19800000"/>
            </a:lightRig>
          </a:scene3d>
          <a:sp3d prstMaterial="metal">
            <a:bevelT w="38100" h="38100"/>
          </a:sp3d>
        </a:effectStyle>
        <a:effectStyle>
          <a:effectLst>
            <a:outerShdw blurRad="114300" dist="114300" dir="5400000" rotWithShape="0">
              <a:srgbClr val="000000">
                <a:alpha val="70000"/>
              </a:srgbClr>
            </a:outerShdw>
          </a:effectLst>
          <a:scene3d>
            <a:camera prst="orthographicFront">
              <a:rot lat="0" lon="0" rev="0"/>
            </a:camera>
            <a:lightRig rig="threePt" dir="t">
              <a:rot lat="0" lon="0" rev="19800000"/>
            </a:lightRig>
          </a:scene3d>
          <a:sp3d prstMaterial="plastic">
            <a:bevelT w="50800" h="50800"/>
          </a:sp3d>
        </a:effectStyle>
      </a:effectStyleLst>
      <a:bgFillStyleLst>
        <a:solidFill>
          <a:schemeClr val="phClr"/>
        </a:solidFill>
        <a:gradFill rotWithShape="1">
          <a:gsLst>
            <a:gs pos="0">
              <a:schemeClr val="phClr">
                <a:tint val="95000"/>
              </a:schemeClr>
            </a:gs>
            <a:gs pos="100000">
              <a:schemeClr val="phClr">
                <a:shade val="40000"/>
                <a:satMod val="180000"/>
              </a:schemeClr>
            </a:gs>
          </a:gsLst>
          <a:lin ang="5400000" scaled="0"/>
        </a:gradFill>
        <a:blipFill>
          <a:blip xmlns:r="http://schemas.openxmlformats.org/officeDocument/2006/relationships" r:embed="rId1">
            <a:duotone>
              <a:schemeClr val="phClr">
                <a:shade val="14000"/>
                <a:satMod val="280000"/>
              </a:schemeClr>
              <a:schemeClr val="phClr">
                <a:tint val="60000"/>
                <a:sat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Elemental.thmx</Template>
  <TotalTime>89</TotalTime>
  <Words>755</Words>
  <Application>Microsoft Macintosh PowerPoint</Application>
  <PresentationFormat>On-screen Show (4:3)</PresentationFormat>
  <Paragraphs>47</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Elemental</vt:lpstr>
      <vt:lpstr>      World War II Time Line:                    1941 – 1945 </vt:lpstr>
      <vt:lpstr>          </vt:lpstr>
      <vt:lpstr>Battle of Britain</vt:lpstr>
      <vt:lpstr>PowerPoint Presentation</vt:lpstr>
      <vt:lpstr>PowerPoint Presentation</vt:lpstr>
      <vt:lpstr>PowerPoint Presentation</vt:lpstr>
      <vt:lpstr>               </vt:lpstr>
      <vt:lpstr>          Beaches of      Beaches of Normandy  </vt:lpstr>
      <vt:lpstr>              </vt:lpstr>
      <vt:lpstr>PowerPoint Presentation</vt:lpstr>
      <vt:lpstr>PowerPoint Presentation</vt:lpstr>
      <vt:lpstr>PowerPoint Presentation</vt:lpstr>
      <vt:lpstr>PowerPoint Presentation</vt:lpstr>
    </vt:vector>
  </TitlesOfParts>
  <Company>Princess Anne Middle School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World War II Time Line: 1941 – 1945                                Key Battles</dc:title>
  <dc:creator>Vickie Dean</dc:creator>
  <cp:lastModifiedBy>Vickie Dean</cp:lastModifiedBy>
  <cp:revision>11</cp:revision>
  <dcterms:created xsi:type="dcterms:W3CDTF">2015-03-22T23:30:32Z</dcterms:created>
  <dcterms:modified xsi:type="dcterms:W3CDTF">2015-03-23T01:39:13Z</dcterms:modified>
</cp:coreProperties>
</file>